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sldIdLst>
    <p:sldId id="256" r:id="rId5"/>
    <p:sldId id="259" r:id="rId6"/>
    <p:sldId id="258" r:id="rId7"/>
    <p:sldId id="260" r:id="rId8"/>
    <p:sldId id="266" r:id="rId9"/>
    <p:sldId id="267" r:id="rId10"/>
    <p:sldId id="268" r:id="rId11"/>
    <p:sldId id="269" r:id="rId12"/>
    <p:sldId id="274" r:id="rId13"/>
    <p:sldId id="275" r:id="rId14"/>
    <p:sldId id="276" r:id="rId15"/>
    <p:sldId id="278" r:id="rId16"/>
    <p:sldId id="277" r:id="rId17"/>
    <p:sldId id="262" r:id="rId18"/>
    <p:sldId id="279" r:id="rId19"/>
    <p:sldId id="280" r:id="rId20"/>
    <p:sldId id="281" r:id="rId21"/>
    <p:sldId id="282" r:id="rId22"/>
    <p:sldId id="284" r:id="rId23"/>
    <p:sldId id="283" r:id="rId24"/>
    <p:sldId id="285" r:id="rId25"/>
    <p:sldId id="286" r:id="rId26"/>
    <p:sldId id="287" r:id="rId27"/>
    <p:sldId id="288" r:id="rId28"/>
    <p:sldId id="291" r:id="rId29"/>
    <p:sldId id="290" r:id="rId30"/>
    <p:sldId id="292" r:id="rId31"/>
    <p:sldId id="293" r:id="rId32"/>
    <p:sldId id="294" r:id="rId33"/>
    <p:sldId id="295" r:id="rId34"/>
    <p:sldId id="296" r:id="rId35"/>
    <p:sldId id="289" r:id="rId36"/>
    <p:sldId id="297" r:id="rId37"/>
    <p:sldId id="272" r:id="rId38"/>
    <p:sldId id="27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52BEC-1D38-4028-AEE7-7918AF1C4018}" v="57" dt="2019-09-16T11:30:34.04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3" d="100"/>
          <a:sy n="63" d="100"/>
        </p:scale>
        <p:origin x="8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ëlle  Huisman" userId="55be1199-5f3d-4c54-9c78-5059b7043508" providerId="ADAL" clId="{11F44647-0312-4BE8-8A2F-F091B16E5ADE}"/>
    <pc:docChg chg="undo custSel mod addSld delSld modSld sldOrd">
      <pc:chgData name="Mariëlle  Huisman" userId="55be1199-5f3d-4c54-9c78-5059b7043508" providerId="ADAL" clId="{11F44647-0312-4BE8-8A2F-F091B16E5ADE}" dt="2019-09-16T11:33:14.748" v="4725" actId="113"/>
      <pc:docMkLst>
        <pc:docMk/>
      </pc:docMkLst>
      <pc:sldChg chg="modSp">
        <pc:chgData name="Mariëlle  Huisman" userId="55be1199-5f3d-4c54-9c78-5059b7043508" providerId="ADAL" clId="{11F44647-0312-4BE8-8A2F-F091B16E5ADE}" dt="2019-09-16T08:46:05.036" v="239" actId="20577"/>
        <pc:sldMkLst>
          <pc:docMk/>
          <pc:sldMk cId="1584027413" sldId="258"/>
        </pc:sldMkLst>
        <pc:spChg chg="mod">
          <ac:chgData name="Mariëlle  Huisman" userId="55be1199-5f3d-4c54-9c78-5059b7043508" providerId="ADAL" clId="{11F44647-0312-4BE8-8A2F-F091B16E5ADE}" dt="2019-09-16T08:46:05.036" v="239" actId="20577"/>
          <ac:spMkLst>
            <pc:docMk/>
            <pc:sldMk cId="1584027413" sldId="258"/>
            <ac:spMk id="2" creationId="{B4F0710E-A853-48D0-B32D-2202D66CB63F}"/>
          </ac:spMkLst>
        </pc:spChg>
      </pc:sldChg>
      <pc:sldChg chg="ord">
        <pc:chgData name="Mariëlle  Huisman" userId="55be1199-5f3d-4c54-9c78-5059b7043508" providerId="ADAL" clId="{11F44647-0312-4BE8-8A2F-F091B16E5ADE}" dt="2019-09-16T08:45:43.112" v="233"/>
        <pc:sldMkLst>
          <pc:docMk/>
          <pc:sldMk cId="1974128805" sldId="259"/>
        </pc:sldMkLst>
      </pc:sldChg>
      <pc:sldChg chg="modSp">
        <pc:chgData name="Mariëlle  Huisman" userId="55be1199-5f3d-4c54-9c78-5059b7043508" providerId="ADAL" clId="{11F44647-0312-4BE8-8A2F-F091B16E5ADE}" dt="2019-09-16T08:42:46.108" v="176" actId="1076"/>
        <pc:sldMkLst>
          <pc:docMk/>
          <pc:sldMk cId="1840010648" sldId="260"/>
        </pc:sldMkLst>
        <pc:spChg chg="mod">
          <ac:chgData name="Mariëlle  Huisman" userId="55be1199-5f3d-4c54-9c78-5059b7043508" providerId="ADAL" clId="{11F44647-0312-4BE8-8A2F-F091B16E5ADE}" dt="2019-09-16T08:42:46.108" v="176" actId="1076"/>
          <ac:spMkLst>
            <pc:docMk/>
            <pc:sldMk cId="1840010648" sldId="260"/>
            <ac:spMk id="2" creationId="{B4F0710E-A853-48D0-B32D-2202D66CB63F}"/>
          </ac:spMkLst>
        </pc:spChg>
      </pc:sldChg>
      <pc:sldChg chg="del">
        <pc:chgData name="Mariëlle  Huisman" userId="55be1199-5f3d-4c54-9c78-5059b7043508" providerId="ADAL" clId="{11F44647-0312-4BE8-8A2F-F091B16E5ADE}" dt="2019-09-16T08:45:19.812" v="228" actId="2696"/>
        <pc:sldMkLst>
          <pc:docMk/>
          <pc:sldMk cId="3703212946" sldId="261"/>
        </pc:sldMkLst>
      </pc:sldChg>
      <pc:sldChg chg="modSp add del">
        <pc:chgData name="Mariëlle  Huisman" userId="55be1199-5f3d-4c54-9c78-5059b7043508" providerId="ADAL" clId="{11F44647-0312-4BE8-8A2F-F091B16E5ADE}" dt="2019-09-16T10:32:47.985" v="1044" actId="6549"/>
        <pc:sldMkLst>
          <pc:docMk/>
          <pc:sldMk cId="938650441" sldId="262"/>
        </pc:sldMkLst>
        <pc:spChg chg="mod">
          <ac:chgData name="Mariëlle  Huisman" userId="55be1199-5f3d-4c54-9c78-5059b7043508" providerId="ADAL" clId="{11F44647-0312-4BE8-8A2F-F091B16E5ADE}" dt="2019-09-16T10:32:47.985" v="1044" actId="6549"/>
          <ac:spMkLst>
            <pc:docMk/>
            <pc:sldMk cId="938650441" sldId="262"/>
            <ac:spMk id="2" creationId="{B4F0710E-A853-48D0-B32D-2202D66CB63F}"/>
          </ac:spMkLst>
        </pc:spChg>
      </pc:sldChg>
      <pc:sldChg chg="del">
        <pc:chgData name="Mariëlle  Huisman" userId="55be1199-5f3d-4c54-9c78-5059b7043508" providerId="ADAL" clId="{11F44647-0312-4BE8-8A2F-F091B16E5ADE}" dt="2019-09-16T08:45:33.314" v="231" actId="2696"/>
        <pc:sldMkLst>
          <pc:docMk/>
          <pc:sldMk cId="1584343959" sldId="263"/>
        </pc:sldMkLst>
      </pc:sldChg>
      <pc:sldChg chg="del">
        <pc:chgData name="Mariëlle  Huisman" userId="55be1199-5f3d-4c54-9c78-5059b7043508" providerId="ADAL" clId="{11F44647-0312-4BE8-8A2F-F091B16E5ADE}" dt="2019-09-16T08:45:35.595" v="232" actId="2696"/>
        <pc:sldMkLst>
          <pc:docMk/>
          <pc:sldMk cId="189967442" sldId="264"/>
        </pc:sldMkLst>
      </pc:sldChg>
      <pc:sldChg chg="del">
        <pc:chgData name="Mariëlle  Huisman" userId="55be1199-5f3d-4c54-9c78-5059b7043508" providerId="ADAL" clId="{11F44647-0312-4BE8-8A2F-F091B16E5ADE}" dt="2019-09-16T08:44:35.964" v="199" actId="2696"/>
        <pc:sldMkLst>
          <pc:docMk/>
          <pc:sldMk cId="565171019" sldId="265"/>
        </pc:sldMkLst>
      </pc:sldChg>
      <pc:sldChg chg="modSp">
        <pc:chgData name="Mariëlle  Huisman" userId="55be1199-5f3d-4c54-9c78-5059b7043508" providerId="ADAL" clId="{11F44647-0312-4BE8-8A2F-F091B16E5ADE}" dt="2019-09-16T08:44:20.009" v="198" actId="1076"/>
        <pc:sldMkLst>
          <pc:docMk/>
          <pc:sldMk cId="3861161061" sldId="266"/>
        </pc:sldMkLst>
        <pc:spChg chg="mod">
          <ac:chgData name="Mariëlle  Huisman" userId="55be1199-5f3d-4c54-9c78-5059b7043508" providerId="ADAL" clId="{11F44647-0312-4BE8-8A2F-F091B16E5ADE}" dt="2019-09-16T08:44:20.009" v="198" actId="1076"/>
          <ac:spMkLst>
            <pc:docMk/>
            <pc:sldMk cId="3861161061" sldId="266"/>
            <ac:spMk id="2" creationId="{B4F0710E-A853-48D0-B32D-2202D66CB63F}"/>
          </ac:spMkLst>
        </pc:spChg>
      </pc:sldChg>
      <pc:sldChg chg="modSp">
        <pc:chgData name="Mariëlle  Huisman" userId="55be1199-5f3d-4c54-9c78-5059b7043508" providerId="ADAL" clId="{11F44647-0312-4BE8-8A2F-F091B16E5ADE}" dt="2019-09-16T08:44:02.319" v="196" actId="6549"/>
        <pc:sldMkLst>
          <pc:docMk/>
          <pc:sldMk cId="2711505960" sldId="267"/>
        </pc:sldMkLst>
        <pc:spChg chg="mod">
          <ac:chgData name="Mariëlle  Huisman" userId="55be1199-5f3d-4c54-9c78-5059b7043508" providerId="ADAL" clId="{11F44647-0312-4BE8-8A2F-F091B16E5ADE}" dt="2019-09-16T08:44:02.319" v="196" actId="6549"/>
          <ac:spMkLst>
            <pc:docMk/>
            <pc:sldMk cId="2711505960" sldId="267"/>
            <ac:spMk id="2" creationId="{B4F0710E-A853-48D0-B32D-2202D66CB63F}"/>
          </ac:spMkLst>
        </pc:spChg>
      </pc:sldChg>
      <pc:sldChg chg="modSp">
        <pc:chgData name="Mariëlle  Huisman" userId="55be1199-5f3d-4c54-9c78-5059b7043508" providerId="ADAL" clId="{11F44647-0312-4BE8-8A2F-F091B16E5ADE}" dt="2019-09-16T08:44:48.027" v="209" actId="20577"/>
        <pc:sldMkLst>
          <pc:docMk/>
          <pc:sldMk cId="2184081076" sldId="268"/>
        </pc:sldMkLst>
        <pc:spChg chg="mod">
          <ac:chgData name="Mariëlle  Huisman" userId="55be1199-5f3d-4c54-9c78-5059b7043508" providerId="ADAL" clId="{11F44647-0312-4BE8-8A2F-F091B16E5ADE}" dt="2019-09-16T08:44:48.027" v="209" actId="20577"/>
          <ac:spMkLst>
            <pc:docMk/>
            <pc:sldMk cId="2184081076" sldId="268"/>
            <ac:spMk id="2" creationId="{B4F0710E-A853-48D0-B32D-2202D66CB63F}"/>
          </ac:spMkLst>
        </pc:spChg>
      </pc:sldChg>
      <pc:sldChg chg="modSp">
        <pc:chgData name="Mariëlle  Huisman" userId="55be1199-5f3d-4c54-9c78-5059b7043508" providerId="ADAL" clId="{11F44647-0312-4BE8-8A2F-F091B16E5ADE}" dt="2019-09-16T08:45:09.499" v="225" actId="1076"/>
        <pc:sldMkLst>
          <pc:docMk/>
          <pc:sldMk cId="225421774" sldId="269"/>
        </pc:sldMkLst>
        <pc:spChg chg="mod">
          <ac:chgData name="Mariëlle  Huisman" userId="55be1199-5f3d-4c54-9c78-5059b7043508" providerId="ADAL" clId="{11F44647-0312-4BE8-8A2F-F091B16E5ADE}" dt="2019-09-16T08:45:09.499" v="225" actId="1076"/>
          <ac:spMkLst>
            <pc:docMk/>
            <pc:sldMk cId="225421774" sldId="269"/>
            <ac:spMk id="2" creationId="{B4F0710E-A853-48D0-B32D-2202D66CB63F}"/>
          </ac:spMkLst>
        </pc:spChg>
      </pc:sldChg>
      <pc:sldChg chg="del">
        <pc:chgData name="Mariëlle  Huisman" userId="55be1199-5f3d-4c54-9c78-5059b7043508" providerId="ADAL" clId="{11F44647-0312-4BE8-8A2F-F091B16E5ADE}" dt="2019-09-16T08:45:14.889" v="226" actId="2696"/>
        <pc:sldMkLst>
          <pc:docMk/>
          <pc:sldMk cId="3365156274" sldId="270"/>
        </pc:sldMkLst>
      </pc:sldChg>
      <pc:sldChg chg="del">
        <pc:chgData name="Mariëlle  Huisman" userId="55be1199-5f3d-4c54-9c78-5059b7043508" providerId="ADAL" clId="{11F44647-0312-4BE8-8A2F-F091B16E5ADE}" dt="2019-09-16T08:45:16.968" v="227" actId="2696"/>
        <pc:sldMkLst>
          <pc:docMk/>
          <pc:sldMk cId="4118739449" sldId="271"/>
        </pc:sldMkLst>
      </pc:sldChg>
      <pc:sldChg chg="modSp add">
        <pc:chgData name="Mariëlle  Huisman" userId="55be1199-5f3d-4c54-9c78-5059b7043508" providerId="ADAL" clId="{11F44647-0312-4BE8-8A2F-F091B16E5ADE}" dt="2019-09-16T08:55:09.578" v="339" actId="20577"/>
        <pc:sldMkLst>
          <pc:docMk/>
          <pc:sldMk cId="3116090693" sldId="274"/>
        </pc:sldMkLst>
        <pc:spChg chg="mod">
          <ac:chgData name="Mariëlle  Huisman" userId="55be1199-5f3d-4c54-9c78-5059b7043508" providerId="ADAL" clId="{11F44647-0312-4BE8-8A2F-F091B16E5ADE}" dt="2019-09-16T08:55:09.578" v="339" actId="20577"/>
          <ac:spMkLst>
            <pc:docMk/>
            <pc:sldMk cId="3116090693" sldId="274"/>
            <ac:spMk id="2" creationId="{B4F0710E-A853-48D0-B32D-2202D66CB63F}"/>
          </ac:spMkLst>
        </pc:spChg>
      </pc:sldChg>
      <pc:sldChg chg="modSp add">
        <pc:chgData name="Mariëlle  Huisman" userId="55be1199-5f3d-4c54-9c78-5059b7043508" providerId="ADAL" clId="{11F44647-0312-4BE8-8A2F-F091B16E5ADE}" dt="2019-09-16T11:05:10.955" v="2431" actId="113"/>
        <pc:sldMkLst>
          <pc:docMk/>
          <pc:sldMk cId="546964203" sldId="275"/>
        </pc:sldMkLst>
        <pc:spChg chg="mod">
          <ac:chgData name="Mariëlle  Huisman" userId="55be1199-5f3d-4c54-9c78-5059b7043508" providerId="ADAL" clId="{11F44647-0312-4BE8-8A2F-F091B16E5ADE}" dt="2019-09-16T11:05:10.955" v="2431" actId="113"/>
          <ac:spMkLst>
            <pc:docMk/>
            <pc:sldMk cId="546964203" sldId="275"/>
            <ac:spMk id="2" creationId="{B4F0710E-A853-48D0-B32D-2202D66CB63F}"/>
          </ac:spMkLst>
        </pc:spChg>
      </pc:sldChg>
      <pc:sldChg chg="modSp add">
        <pc:chgData name="Mariëlle  Huisman" userId="55be1199-5f3d-4c54-9c78-5059b7043508" providerId="ADAL" clId="{11F44647-0312-4BE8-8A2F-F091B16E5ADE}" dt="2019-09-16T10:30:34.585" v="981" actId="113"/>
        <pc:sldMkLst>
          <pc:docMk/>
          <pc:sldMk cId="3859468158" sldId="276"/>
        </pc:sldMkLst>
        <pc:spChg chg="mod">
          <ac:chgData name="Mariëlle  Huisman" userId="55be1199-5f3d-4c54-9c78-5059b7043508" providerId="ADAL" clId="{11F44647-0312-4BE8-8A2F-F091B16E5ADE}" dt="2019-09-16T10:30:34.585" v="981" actId="113"/>
          <ac:spMkLst>
            <pc:docMk/>
            <pc:sldMk cId="3859468158" sldId="276"/>
            <ac:spMk id="2" creationId="{B4F0710E-A853-48D0-B32D-2202D66CB63F}"/>
          </ac:spMkLst>
        </pc:spChg>
      </pc:sldChg>
      <pc:sldChg chg="modSp add">
        <pc:chgData name="Mariëlle  Huisman" userId="55be1199-5f3d-4c54-9c78-5059b7043508" providerId="ADAL" clId="{11F44647-0312-4BE8-8A2F-F091B16E5ADE}" dt="2019-09-16T10:31:45.864" v="992" actId="20577"/>
        <pc:sldMkLst>
          <pc:docMk/>
          <pc:sldMk cId="1353944895" sldId="277"/>
        </pc:sldMkLst>
        <pc:spChg chg="mod">
          <ac:chgData name="Mariëlle  Huisman" userId="55be1199-5f3d-4c54-9c78-5059b7043508" providerId="ADAL" clId="{11F44647-0312-4BE8-8A2F-F091B16E5ADE}" dt="2019-09-16T10:31:45.864" v="992" actId="20577"/>
          <ac:spMkLst>
            <pc:docMk/>
            <pc:sldMk cId="1353944895" sldId="277"/>
            <ac:spMk id="2" creationId="{B4F0710E-A853-48D0-B32D-2202D66CB63F}"/>
          </ac:spMkLst>
        </pc:spChg>
      </pc:sldChg>
      <pc:sldChg chg="addSp delSp modSp add">
        <pc:chgData name="Mariëlle  Huisman" userId="55be1199-5f3d-4c54-9c78-5059b7043508" providerId="ADAL" clId="{11F44647-0312-4BE8-8A2F-F091B16E5ADE}" dt="2019-09-16T10:29:39.417" v="947" actId="113"/>
        <pc:sldMkLst>
          <pc:docMk/>
          <pc:sldMk cId="2526522973" sldId="278"/>
        </pc:sldMkLst>
        <pc:spChg chg="mod">
          <ac:chgData name="Mariëlle  Huisman" userId="55be1199-5f3d-4c54-9c78-5059b7043508" providerId="ADAL" clId="{11F44647-0312-4BE8-8A2F-F091B16E5ADE}" dt="2019-09-16T10:29:39.417" v="947" actId="113"/>
          <ac:spMkLst>
            <pc:docMk/>
            <pc:sldMk cId="2526522973" sldId="278"/>
            <ac:spMk id="2" creationId="{B4F0710E-A853-48D0-B32D-2202D66CB63F}"/>
          </ac:spMkLst>
        </pc:spChg>
        <pc:picChg chg="add del mod">
          <ac:chgData name="Mariëlle  Huisman" userId="55be1199-5f3d-4c54-9c78-5059b7043508" providerId="ADAL" clId="{11F44647-0312-4BE8-8A2F-F091B16E5ADE}" dt="2019-09-16T10:24:37.099" v="902" actId="478"/>
          <ac:picMkLst>
            <pc:docMk/>
            <pc:sldMk cId="2526522973" sldId="278"/>
            <ac:picMk id="3" creationId="{7668878E-9718-4D2F-96A2-4B961513BF9F}"/>
          </ac:picMkLst>
        </pc:picChg>
        <pc:picChg chg="add mod">
          <ac:chgData name="Mariëlle  Huisman" userId="55be1199-5f3d-4c54-9c78-5059b7043508" providerId="ADAL" clId="{11F44647-0312-4BE8-8A2F-F091B16E5ADE}" dt="2019-09-16T10:27:09.208" v="946" actId="1076"/>
          <ac:picMkLst>
            <pc:docMk/>
            <pc:sldMk cId="2526522973" sldId="278"/>
            <ac:picMk id="4" creationId="{83148549-6A7D-4E99-8739-E650C5B54F33}"/>
          </ac:picMkLst>
        </pc:picChg>
      </pc:sldChg>
      <pc:sldChg chg="addSp delSp modSp add">
        <pc:chgData name="Mariëlle  Huisman" userId="55be1199-5f3d-4c54-9c78-5059b7043508" providerId="ADAL" clId="{11F44647-0312-4BE8-8A2F-F091B16E5ADE}" dt="2019-09-16T10:44:49.214" v="1393" actId="20577"/>
        <pc:sldMkLst>
          <pc:docMk/>
          <pc:sldMk cId="2097428151" sldId="279"/>
        </pc:sldMkLst>
        <pc:spChg chg="mod">
          <ac:chgData name="Mariëlle  Huisman" userId="55be1199-5f3d-4c54-9c78-5059b7043508" providerId="ADAL" clId="{11F44647-0312-4BE8-8A2F-F091B16E5ADE}" dt="2019-09-16T10:44:49.214" v="1393" actId="20577"/>
          <ac:spMkLst>
            <pc:docMk/>
            <pc:sldMk cId="2097428151" sldId="279"/>
            <ac:spMk id="2" creationId="{B4F0710E-A853-48D0-B32D-2202D66CB63F}"/>
          </ac:spMkLst>
        </pc:spChg>
        <pc:spChg chg="del mod">
          <ac:chgData name="Mariëlle  Huisman" userId="55be1199-5f3d-4c54-9c78-5059b7043508" providerId="ADAL" clId="{11F44647-0312-4BE8-8A2F-F091B16E5ADE}" dt="2019-09-16T10:33:27.696" v="1049" actId="478"/>
          <ac:spMkLst>
            <pc:docMk/>
            <pc:sldMk cId="2097428151" sldId="279"/>
            <ac:spMk id="4" creationId="{0DDD5580-DF00-4518-862E-D3CE100D1FD4}"/>
          </ac:spMkLst>
        </pc:spChg>
        <pc:spChg chg="add mod">
          <ac:chgData name="Mariëlle  Huisman" userId="55be1199-5f3d-4c54-9c78-5059b7043508" providerId="ADAL" clId="{11F44647-0312-4BE8-8A2F-F091B16E5ADE}" dt="2019-09-16T10:44:44.310" v="1392" actId="14100"/>
          <ac:spMkLst>
            <pc:docMk/>
            <pc:sldMk cId="2097428151" sldId="279"/>
            <ac:spMk id="6" creationId="{BF143DE8-D2DC-4C5F-9822-11232C5AB167}"/>
          </ac:spMkLst>
        </pc:spChg>
        <pc:picChg chg="del">
          <ac:chgData name="Mariëlle  Huisman" userId="55be1199-5f3d-4c54-9c78-5059b7043508" providerId="ADAL" clId="{11F44647-0312-4BE8-8A2F-F091B16E5ADE}" dt="2019-09-16T10:33:23.346" v="1046" actId="478"/>
          <ac:picMkLst>
            <pc:docMk/>
            <pc:sldMk cId="2097428151" sldId="279"/>
            <ac:picMk id="3" creationId="{4D42C0CB-4C40-49A5-9090-5B95359360FA}"/>
          </ac:picMkLst>
        </pc:picChg>
        <pc:picChg chg="del">
          <ac:chgData name="Mariëlle  Huisman" userId="55be1199-5f3d-4c54-9c78-5059b7043508" providerId="ADAL" clId="{11F44647-0312-4BE8-8A2F-F091B16E5ADE}" dt="2019-09-16T10:33:25.196" v="1047" actId="478"/>
          <ac:picMkLst>
            <pc:docMk/>
            <pc:sldMk cId="2097428151" sldId="279"/>
            <ac:picMk id="5" creationId="{0F51F283-AED9-4BCB-8458-6FC64F740720}"/>
          </ac:picMkLst>
        </pc:picChg>
      </pc:sldChg>
      <pc:sldChg chg="addSp delSp modSp add mod setBg">
        <pc:chgData name="Mariëlle  Huisman" userId="55be1199-5f3d-4c54-9c78-5059b7043508" providerId="ADAL" clId="{11F44647-0312-4BE8-8A2F-F091B16E5ADE}" dt="2019-09-16T10:52:06.148" v="1497" actId="26606"/>
        <pc:sldMkLst>
          <pc:docMk/>
          <pc:sldMk cId="635174904" sldId="280"/>
        </pc:sldMkLst>
        <pc:spChg chg="mod ord">
          <ac:chgData name="Mariëlle  Huisman" userId="55be1199-5f3d-4c54-9c78-5059b7043508" providerId="ADAL" clId="{11F44647-0312-4BE8-8A2F-F091B16E5ADE}" dt="2019-09-16T10:52:06.148" v="1497" actId="26606"/>
          <ac:spMkLst>
            <pc:docMk/>
            <pc:sldMk cId="635174904" sldId="280"/>
            <ac:spMk id="2" creationId="{B4F0710E-A853-48D0-B32D-2202D66CB63F}"/>
          </ac:spMkLst>
        </pc:spChg>
        <pc:spChg chg="del">
          <ac:chgData name="Mariëlle  Huisman" userId="55be1199-5f3d-4c54-9c78-5059b7043508" providerId="ADAL" clId="{11F44647-0312-4BE8-8A2F-F091B16E5ADE}" dt="2019-09-16T10:50:51.849" v="1492" actId="478"/>
          <ac:spMkLst>
            <pc:docMk/>
            <pc:sldMk cId="635174904" sldId="280"/>
            <ac:spMk id="6" creationId="{BF143DE8-D2DC-4C5F-9822-11232C5AB167}"/>
          </ac:spMkLst>
        </pc:spChg>
        <pc:spChg chg="add">
          <ac:chgData name="Mariëlle  Huisman" userId="55be1199-5f3d-4c54-9c78-5059b7043508" providerId="ADAL" clId="{11F44647-0312-4BE8-8A2F-F091B16E5ADE}" dt="2019-09-16T10:52:06.148" v="1497" actId="26606"/>
          <ac:spMkLst>
            <pc:docMk/>
            <pc:sldMk cId="635174904" sldId="280"/>
            <ac:spMk id="20" creationId="{5A7802B6-FF37-40CF-A7E2-6F2A0D9A91EF}"/>
          </ac:spMkLst>
        </pc:spChg>
        <pc:grpChg chg="add del">
          <ac:chgData name="Mariëlle  Huisman" userId="55be1199-5f3d-4c54-9c78-5059b7043508" providerId="ADAL" clId="{11F44647-0312-4BE8-8A2F-F091B16E5ADE}" dt="2019-09-16T10:52:06.133" v="1496" actId="26606"/>
          <ac:grpSpMkLst>
            <pc:docMk/>
            <pc:sldMk cId="635174904" sldId="280"/>
            <ac:grpSpMk id="8" creationId="{88C9B83F-64CD-41C1-925F-A08801FFD0BD}"/>
          </ac:grpSpMkLst>
        </pc:grpChg>
        <pc:grpChg chg="add">
          <ac:chgData name="Mariëlle  Huisman" userId="55be1199-5f3d-4c54-9c78-5059b7043508" providerId="ADAL" clId="{11F44647-0312-4BE8-8A2F-F091B16E5ADE}" dt="2019-09-16T10:52:06.148" v="1497" actId="26606"/>
          <ac:grpSpMkLst>
            <pc:docMk/>
            <pc:sldMk cId="635174904" sldId="280"/>
            <ac:grpSpMk id="21" creationId="{B4DE830A-B531-4A3B-96F6-0ECE88B08555}"/>
          </ac:grpSpMkLst>
        </pc:grpChg>
        <pc:picChg chg="add mod">
          <ac:chgData name="Mariëlle  Huisman" userId="55be1199-5f3d-4c54-9c78-5059b7043508" providerId="ADAL" clId="{11F44647-0312-4BE8-8A2F-F091B16E5ADE}" dt="2019-09-16T10:52:06.148" v="1497" actId="26606"/>
          <ac:picMkLst>
            <pc:docMk/>
            <pc:sldMk cId="635174904" sldId="280"/>
            <ac:picMk id="3" creationId="{84F17982-FC4A-42AB-AEF1-061191BF8A27}"/>
          </ac:picMkLst>
        </pc:picChg>
      </pc:sldChg>
      <pc:sldChg chg="addSp delSp modSp add">
        <pc:chgData name="Mariëlle  Huisman" userId="55be1199-5f3d-4c54-9c78-5059b7043508" providerId="ADAL" clId="{11F44647-0312-4BE8-8A2F-F091B16E5ADE}" dt="2019-09-16T11:03:33.539" v="2418" actId="1076"/>
        <pc:sldMkLst>
          <pc:docMk/>
          <pc:sldMk cId="169301160" sldId="281"/>
        </pc:sldMkLst>
        <pc:spChg chg="mod">
          <ac:chgData name="Mariëlle  Huisman" userId="55be1199-5f3d-4c54-9c78-5059b7043508" providerId="ADAL" clId="{11F44647-0312-4BE8-8A2F-F091B16E5ADE}" dt="2019-09-16T10:52:25.901" v="1498" actId="6549"/>
          <ac:spMkLst>
            <pc:docMk/>
            <pc:sldMk cId="169301160" sldId="281"/>
            <ac:spMk id="2" creationId="{B4F0710E-A853-48D0-B32D-2202D66CB63F}"/>
          </ac:spMkLst>
        </pc:spChg>
        <pc:spChg chg="add del mod">
          <ac:chgData name="Mariëlle  Huisman" userId="55be1199-5f3d-4c54-9c78-5059b7043508" providerId="ADAL" clId="{11F44647-0312-4BE8-8A2F-F091B16E5ADE}" dt="2019-09-16T10:52:50.480" v="1504"/>
          <ac:spMkLst>
            <pc:docMk/>
            <pc:sldMk cId="169301160" sldId="281"/>
            <ac:spMk id="3" creationId="{AEDF93B9-14E4-424D-8638-C6D07310AE01}"/>
          </ac:spMkLst>
        </pc:spChg>
        <pc:spChg chg="add del">
          <ac:chgData name="Mariëlle  Huisman" userId="55be1199-5f3d-4c54-9c78-5059b7043508" providerId="ADAL" clId="{11F44647-0312-4BE8-8A2F-F091B16E5ADE}" dt="2019-09-16T10:53:04.122" v="1506"/>
          <ac:spMkLst>
            <pc:docMk/>
            <pc:sldMk cId="169301160" sldId="281"/>
            <ac:spMk id="4" creationId="{5ABB0E71-EC97-42BF-A171-2D4E41F44E1B}"/>
          </ac:spMkLst>
        </pc:spChg>
        <pc:spChg chg="add del">
          <ac:chgData name="Mariëlle  Huisman" userId="55be1199-5f3d-4c54-9c78-5059b7043508" providerId="ADAL" clId="{11F44647-0312-4BE8-8A2F-F091B16E5ADE}" dt="2019-09-16T10:53:05.935" v="1508"/>
          <ac:spMkLst>
            <pc:docMk/>
            <pc:sldMk cId="169301160" sldId="281"/>
            <ac:spMk id="5" creationId="{5A2F7F38-2246-4A71-A83D-B8BD4EAAB221}"/>
          </ac:spMkLst>
        </pc:spChg>
        <pc:spChg chg="del">
          <ac:chgData name="Mariëlle  Huisman" userId="55be1199-5f3d-4c54-9c78-5059b7043508" providerId="ADAL" clId="{11F44647-0312-4BE8-8A2F-F091B16E5ADE}" dt="2019-09-16T10:52:27.885" v="1499" actId="478"/>
          <ac:spMkLst>
            <pc:docMk/>
            <pc:sldMk cId="169301160" sldId="281"/>
            <ac:spMk id="6" creationId="{BF143DE8-D2DC-4C5F-9822-11232C5AB167}"/>
          </ac:spMkLst>
        </pc:spChg>
        <pc:spChg chg="add mod">
          <ac:chgData name="Mariëlle  Huisman" userId="55be1199-5f3d-4c54-9c78-5059b7043508" providerId="ADAL" clId="{11F44647-0312-4BE8-8A2F-F091B16E5ADE}" dt="2019-09-16T10:55:19.205" v="1772" actId="1076"/>
          <ac:spMkLst>
            <pc:docMk/>
            <pc:sldMk cId="169301160" sldId="281"/>
            <ac:spMk id="7" creationId="{24548FF5-0D38-4712-9F47-EDD60E479891}"/>
          </ac:spMkLst>
        </pc:spChg>
        <pc:picChg chg="add mod">
          <ac:chgData name="Mariëlle  Huisman" userId="55be1199-5f3d-4c54-9c78-5059b7043508" providerId="ADAL" clId="{11F44647-0312-4BE8-8A2F-F091B16E5ADE}" dt="2019-09-16T11:03:33.539" v="2418" actId="1076"/>
          <ac:picMkLst>
            <pc:docMk/>
            <pc:sldMk cId="169301160" sldId="281"/>
            <ac:picMk id="8" creationId="{51DC23E3-CFE3-406F-B452-675329227D5D}"/>
          </ac:picMkLst>
        </pc:picChg>
      </pc:sldChg>
      <pc:sldChg chg="addSp modSp add">
        <pc:chgData name="Mariëlle  Huisman" userId="55be1199-5f3d-4c54-9c78-5059b7043508" providerId="ADAL" clId="{11F44647-0312-4BE8-8A2F-F091B16E5ADE}" dt="2019-09-16T11:03:44.025" v="2421" actId="1076"/>
        <pc:sldMkLst>
          <pc:docMk/>
          <pc:sldMk cId="1601958229" sldId="282"/>
        </pc:sldMkLst>
        <pc:spChg chg="mod">
          <ac:chgData name="Mariëlle  Huisman" userId="55be1199-5f3d-4c54-9c78-5059b7043508" providerId="ADAL" clId="{11F44647-0312-4BE8-8A2F-F091B16E5ADE}" dt="2019-09-16T11:03:14.147" v="2416" actId="113"/>
          <ac:spMkLst>
            <pc:docMk/>
            <pc:sldMk cId="1601958229" sldId="282"/>
            <ac:spMk id="7" creationId="{24548FF5-0D38-4712-9F47-EDD60E479891}"/>
          </ac:spMkLst>
        </pc:spChg>
        <pc:picChg chg="add mod">
          <ac:chgData name="Mariëlle  Huisman" userId="55be1199-5f3d-4c54-9c78-5059b7043508" providerId="ADAL" clId="{11F44647-0312-4BE8-8A2F-F091B16E5ADE}" dt="2019-09-16T11:03:44.025" v="2421" actId="1076"/>
          <ac:picMkLst>
            <pc:docMk/>
            <pc:sldMk cId="1601958229" sldId="282"/>
            <ac:picMk id="3" creationId="{883E2C0F-FFF8-4E57-B7E5-AF4697A07ADE}"/>
          </ac:picMkLst>
        </pc:picChg>
      </pc:sldChg>
      <pc:sldChg chg="addSp modSp add">
        <pc:chgData name="Mariëlle  Huisman" userId="55be1199-5f3d-4c54-9c78-5059b7043508" providerId="ADAL" clId="{11F44647-0312-4BE8-8A2F-F091B16E5ADE}" dt="2019-09-16T11:04:04.918" v="2427" actId="1076"/>
        <pc:sldMkLst>
          <pc:docMk/>
          <pc:sldMk cId="3276381240" sldId="283"/>
        </pc:sldMkLst>
        <pc:spChg chg="mod">
          <ac:chgData name="Mariëlle  Huisman" userId="55be1199-5f3d-4c54-9c78-5059b7043508" providerId="ADAL" clId="{11F44647-0312-4BE8-8A2F-F091B16E5ADE}" dt="2019-09-16T11:03:00.364" v="2414" actId="113"/>
          <ac:spMkLst>
            <pc:docMk/>
            <pc:sldMk cId="3276381240" sldId="283"/>
            <ac:spMk id="7" creationId="{24548FF5-0D38-4712-9F47-EDD60E479891}"/>
          </ac:spMkLst>
        </pc:spChg>
        <pc:picChg chg="add mod">
          <ac:chgData name="Mariëlle  Huisman" userId="55be1199-5f3d-4c54-9c78-5059b7043508" providerId="ADAL" clId="{11F44647-0312-4BE8-8A2F-F091B16E5ADE}" dt="2019-09-16T11:04:04.918" v="2427" actId="1076"/>
          <ac:picMkLst>
            <pc:docMk/>
            <pc:sldMk cId="3276381240" sldId="283"/>
            <ac:picMk id="3" creationId="{EDC1312C-9E1C-45EC-84D1-6859241914F9}"/>
          </ac:picMkLst>
        </pc:picChg>
      </pc:sldChg>
      <pc:sldChg chg="addSp modSp add ord">
        <pc:chgData name="Mariëlle  Huisman" userId="55be1199-5f3d-4c54-9c78-5059b7043508" providerId="ADAL" clId="{11F44647-0312-4BE8-8A2F-F091B16E5ADE}" dt="2019-09-16T11:03:56.323" v="2425" actId="1076"/>
        <pc:sldMkLst>
          <pc:docMk/>
          <pc:sldMk cId="4011663123" sldId="284"/>
        </pc:sldMkLst>
        <pc:spChg chg="mod">
          <ac:chgData name="Mariëlle  Huisman" userId="55be1199-5f3d-4c54-9c78-5059b7043508" providerId="ADAL" clId="{11F44647-0312-4BE8-8A2F-F091B16E5ADE}" dt="2019-09-16T10:57:37.968" v="1955" actId="20577"/>
          <ac:spMkLst>
            <pc:docMk/>
            <pc:sldMk cId="4011663123" sldId="284"/>
            <ac:spMk id="7" creationId="{24548FF5-0D38-4712-9F47-EDD60E479891}"/>
          </ac:spMkLst>
        </pc:spChg>
        <pc:picChg chg="add mod">
          <ac:chgData name="Mariëlle  Huisman" userId="55be1199-5f3d-4c54-9c78-5059b7043508" providerId="ADAL" clId="{11F44647-0312-4BE8-8A2F-F091B16E5ADE}" dt="2019-09-16T11:03:56.323" v="2425" actId="1076"/>
          <ac:picMkLst>
            <pc:docMk/>
            <pc:sldMk cId="4011663123" sldId="284"/>
            <ac:picMk id="3" creationId="{0A979FBE-AF0C-4CAF-8D52-3FD5740A1FF5}"/>
          </ac:picMkLst>
        </pc:picChg>
      </pc:sldChg>
      <pc:sldChg chg="addSp modSp add">
        <pc:chgData name="Mariëlle  Huisman" userId="55be1199-5f3d-4c54-9c78-5059b7043508" providerId="ADAL" clId="{11F44647-0312-4BE8-8A2F-F091B16E5ADE}" dt="2019-09-16T11:04:12.371" v="2429" actId="1076"/>
        <pc:sldMkLst>
          <pc:docMk/>
          <pc:sldMk cId="3959668640" sldId="285"/>
        </pc:sldMkLst>
        <pc:spChg chg="mod">
          <ac:chgData name="Mariëlle  Huisman" userId="55be1199-5f3d-4c54-9c78-5059b7043508" providerId="ADAL" clId="{11F44647-0312-4BE8-8A2F-F091B16E5ADE}" dt="2019-09-16T11:03:05.115" v="2415" actId="113"/>
          <ac:spMkLst>
            <pc:docMk/>
            <pc:sldMk cId="3959668640" sldId="285"/>
            <ac:spMk id="7" creationId="{24548FF5-0D38-4712-9F47-EDD60E479891}"/>
          </ac:spMkLst>
        </pc:spChg>
        <pc:picChg chg="add mod">
          <ac:chgData name="Mariëlle  Huisman" userId="55be1199-5f3d-4c54-9c78-5059b7043508" providerId="ADAL" clId="{11F44647-0312-4BE8-8A2F-F091B16E5ADE}" dt="2019-09-16T11:04:12.371" v="2429" actId="1076"/>
          <ac:picMkLst>
            <pc:docMk/>
            <pc:sldMk cId="3959668640" sldId="285"/>
            <ac:picMk id="3" creationId="{CF1EDF39-EF09-42B2-A636-6E4741B626B1}"/>
          </ac:picMkLst>
        </pc:picChg>
      </pc:sldChg>
      <pc:sldChg chg="addSp modSp add">
        <pc:chgData name="Mariëlle  Huisman" userId="55be1199-5f3d-4c54-9c78-5059b7043508" providerId="ADAL" clId="{11F44647-0312-4BE8-8A2F-F091B16E5ADE}" dt="2019-09-16T11:02:45.238" v="2413" actId="1076"/>
        <pc:sldMkLst>
          <pc:docMk/>
          <pc:sldMk cId="3840543390" sldId="286"/>
        </pc:sldMkLst>
        <pc:spChg chg="mod">
          <ac:chgData name="Mariëlle  Huisman" userId="55be1199-5f3d-4c54-9c78-5059b7043508" providerId="ADAL" clId="{11F44647-0312-4BE8-8A2F-F091B16E5ADE}" dt="2019-09-16T11:02:45.238" v="2413" actId="1076"/>
          <ac:spMkLst>
            <pc:docMk/>
            <pc:sldMk cId="3840543390" sldId="286"/>
            <ac:spMk id="7" creationId="{24548FF5-0D38-4712-9F47-EDD60E479891}"/>
          </ac:spMkLst>
        </pc:spChg>
        <pc:picChg chg="add mod">
          <ac:chgData name="Mariëlle  Huisman" userId="55be1199-5f3d-4c54-9c78-5059b7043508" providerId="ADAL" clId="{11F44647-0312-4BE8-8A2F-F091B16E5ADE}" dt="2019-09-16T10:59:32.961" v="2121" actId="14100"/>
          <ac:picMkLst>
            <pc:docMk/>
            <pc:sldMk cId="3840543390" sldId="286"/>
            <ac:picMk id="3" creationId="{1AB3D907-4135-4B4B-BAEC-F919BA6173B5}"/>
          </ac:picMkLst>
        </pc:picChg>
      </pc:sldChg>
      <pc:sldChg chg="delSp modSp add">
        <pc:chgData name="Mariëlle  Huisman" userId="55be1199-5f3d-4c54-9c78-5059b7043508" providerId="ADAL" clId="{11F44647-0312-4BE8-8A2F-F091B16E5ADE}" dt="2019-09-16T11:02:29.335" v="2411" actId="20577"/>
        <pc:sldMkLst>
          <pc:docMk/>
          <pc:sldMk cId="256395509" sldId="287"/>
        </pc:sldMkLst>
        <pc:spChg chg="mod">
          <ac:chgData name="Mariëlle  Huisman" userId="55be1199-5f3d-4c54-9c78-5059b7043508" providerId="ADAL" clId="{11F44647-0312-4BE8-8A2F-F091B16E5ADE}" dt="2019-09-16T11:02:29.335" v="2411" actId="20577"/>
          <ac:spMkLst>
            <pc:docMk/>
            <pc:sldMk cId="256395509" sldId="287"/>
            <ac:spMk id="7" creationId="{24548FF5-0D38-4712-9F47-EDD60E479891}"/>
          </ac:spMkLst>
        </pc:spChg>
        <pc:picChg chg="del mod">
          <ac:chgData name="Mariëlle  Huisman" userId="55be1199-5f3d-4c54-9c78-5059b7043508" providerId="ADAL" clId="{11F44647-0312-4BE8-8A2F-F091B16E5ADE}" dt="2019-09-16T11:00:30.308" v="2124" actId="478"/>
          <ac:picMkLst>
            <pc:docMk/>
            <pc:sldMk cId="256395509" sldId="287"/>
            <ac:picMk id="3" creationId="{1AB3D907-4135-4B4B-BAEC-F919BA6173B5}"/>
          </ac:picMkLst>
        </pc:picChg>
      </pc:sldChg>
      <pc:sldChg chg="addSp modSp add">
        <pc:chgData name="Mariëlle  Huisman" userId="55be1199-5f3d-4c54-9c78-5059b7043508" providerId="ADAL" clId="{11F44647-0312-4BE8-8A2F-F091B16E5ADE}" dt="2019-09-16T11:10:15.329" v="2711" actId="1076"/>
        <pc:sldMkLst>
          <pc:docMk/>
          <pc:sldMk cId="2330189750" sldId="288"/>
        </pc:sldMkLst>
        <pc:spChg chg="add mod">
          <ac:chgData name="Mariëlle  Huisman" userId="55be1199-5f3d-4c54-9c78-5059b7043508" providerId="ADAL" clId="{11F44647-0312-4BE8-8A2F-F091B16E5ADE}" dt="2019-09-16T11:10:15.329" v="2711" actId="1076"/>
          <ac:spMkLst>
            <pc:docMk/>
            <pc:sldMk cId="2330189750" sldId="288"/>
            <ac:spMk id="4" creationId="{F3E81260-FB57-4415-9292-0857DA6AF97C}"/>
          </ac:spMkLst>
        </pc:spChg>
        <pc:spChg chg="mod">
          <ac:chgData name="Mariëlle  Huisman" userId="55be1199-5f3d-4c54-9c78-5059b7043508" providerId="ADAL" clId="{11F44647-0312-4BE8-8A2F-F091B16E5ADE}" dt="2019-09-16T11:07:36.415" v="2462" actId="20577"/>
          <ac:spMkLst>
            <pc:docMk/>
            <pc:sldMk cId="2330189750" sldId="288"/>
            <ac:spMk id="7" creationId="{24548FF5-0D38-4712-9F47-EDD60E479891}"/>
          </ac:spMkLst>
        </pc:spChg>
        <pc:picChg chg="add mod">
          <ac:chgData name="Mariëlle  Huisman" userId="55be1199-5f3d-4c54-9c78-5059b7043508" providerId="ADAL" clId="{11F44647-0312-4BE8-8A2F-F091B16E5ADE}" dt="2019-09-16T11:07:51.370" v="2466" actId="14100"/>
          <ac:picMkLst>
            <pc:docMk/>
            <pc:sldMk cId="2330189750" sldId="288"/>
            <ac:picMk id="3" creationId="{39FEEE4C-9710-473D-9279-7D3A1ADE042B}"/>
          </ac:picMkLst>
        </pc:picChg>
      </pc:sldChg>
      <pc:sldChg chg="modSp add">
        <pc:chgData name="Mariëlle  Huisman" userId="55be1199-5f3d-4c54-9c78-5059b7043508" providerId="ADAL" clId="{11F44647-0312-4BE8-8A2F-F091B16E5ADE}" dt="2019-09-16T11:29:34.929" v="4279" actId="20577"/>
        <pc:sldMkLst>
          <pc:docMk/>
          <pc:sldMk cId="3187199536" sldId="289"/>
        </pc:sldMkLst>
        <pc:spChg chg="mod">
          <ac:chgData name="Mariëlle  Huisman" userId="55be1199-5f3d-4c54-9c78-5059b7043508" providerId="ADAL" clId="{11F44647-0312-4BE8-8A2F-F091B16E5ADE}" dt="2019-09-16T11:29:34.929" v="4279" actId="20577"/>
          <ac:spMkLst>
            <pc:docMk/>
            <pc:sldMk cId="3187199536" sldId="289"/>
            <ac:spMk id="7" creationId="{24548FF5-0D38-4712-9F47-EDD60E479891}"/>
          </ac:spMkLst>
        </pc:spChg>
      </pc:sldChg>
      <pc:sldChg chg="addSp delSp modSp add">
        <pc:chgData name="Mariëlle  Huisman" userId="55be1199-5f3d-4c54-9c78-5059b7043508" providerId="ADAL" clId="{11F44647-0312-4BE8-8A2F-F091B16E5ADE}" dt="2019-09-16T11:12:51.593" v="2783" actId="20577"/>
        <pc:sldMkLst>
          <pc:docMk/>
          <pc:sldMk cId="198325505" sldId="290"/>
        </pc:sldMkLst>
        <pc:spChg chg="mod">
          <ac:chgData name="Mariëlle  Huisman" userId="55be1199-5f3d-4c54-9c78-5059b7043508" providerId="ADAL" clId="{11F44647-0312-4BE8-8A2F-F091B16E5ADE}" dt="2019-09-16T11:12:51.593" v="2783" actId="20577"/>
          <ac:spMkLst>
            <pc:docMk/>
            <pc:sldMk cId="198325505" sldId="290"/>
            <ac:spMk id="4" creationId="{F3E81260-FB57-4415-9292-0857DA6AF97C}"/>
          </ac:spMkLst>
        </pc:spChg>
        <pc:spChg chg="mod">
          <ac:chgData name="Mariëlle  Huisman" userId="55be1199-5f3d-4c54-9c78-5059b7043508" providerId="ADAL" clId="{11F44647-0312-4BE8-8A2F-F091B16E5ADE}" dt="2019-09-16T11:11:18.118" v="2714" actId="20577"/>
          <ac:spMkLst>
            <pc:docMk/>
            <pc:sldMk cId="198325505" sldId="290"/>
            <ac:spMk id="7" creationId="{24548FF5-0D38-4712-9F47-EDD60E479891}"/>
          </ac:spMkLst>
        </pc:spChg>
        <pc:picChg chg="del mod">
          <ac:chgData name="Mariëlle  Huisman" userId="55be1199-5f3d-4c54-9c78-5059b7043508" providerId="ADAL" clId="{11F44647-0312-4BE8-8A2F-F091B16E5ADE}" dt="2019-09-16T11:11:54.165" v="2717" actId="478"/>
          <ac:picMkLst>
            <pc:docMk/>
            <pc:sldMk cId="198325505" sldId="290"/>
            <ac:picMk id="3" creationId="{39FEEE4C-9710-473D-9279-7D3A1ADE042B}"/>
          </ac:picMkLst>
        </pc:picChg>
        <pc:picChg chg="add mod">
          <ac:chgData name="Mariëlle  Huisman" userId="55be1199-5f3d-4c54-9c78-5059b7043508" providerId="ADAL" clId="{11F44647-0312-4BE8-8A2F-F091B16E5ADE}" dt="2019-09-16T11:11:58.556" v="2719" actId="14100"/>
          <ac:picMkLst>
            <pc:docMk/>
            <pc:sldMk cId="198325505" sldId="290"/>
            <ac:picMk id="5" creationId="{CCFC8C0E-F8F4-437B-B032-F857CE674ED6}"/>
          </ac:picMkLst>
        </pc:picChg>
      </pc:sldChg>
      <pc:sldChg chg="modSp add">
        <pc:chgData name="Mariëlle  Huisman" userId="55be1199-5f3d-4c54-9c78-5059b7043508" providerId="ADAL" clId="{11F44647-0312-4BE8-8A2F-F091B16E5ADE}" dt="2019-09-16T11:13:58.867" v="2946" actId="114"/>
        <pc:sldMkLst>
          <pc:docMk/>
          <pc:sldMk cId="1948643982" sldId="291"/>
        </pc:sldMkLst>
        <pc:spChg chg="mod">
          <ac:chgData name="Mariëlle  Huisman" userId="55be1199-5f3d-4c54-9c78-5059b7043508" providerId="ADAL" clId="{11F44647-0312-4BE8-8A2F-F091B16E5ADE}" dt="2019-09-16T11:13:58.867" v="2946" actId="114"/>
          <ac:spMkLst>
            <pc:docMk/>
            <pc:sldMk cId="1948643982" sldId="291"/>
            <ac:spMk id="4" creationId="{F3E81260-FB57-4415-9292-0857DA6AF97C}"/>
          </ac:spMkLst>
        </pc:spChg>
      </pc:sldChg>
      <pc:sldChg chg="modSp add">
        <pc:chgData name="Mariëlle  Huisman" userId="55be1199-5f3d-4c54-9c78-5059b7043508" providerId="ADAL" clId="{11F44647-0312-4BE8-8A2F-F091B16E5ADE}" dt="2019-09-16T11:15:50.240" v="3229" actId="1076"/>
        <pc:sldMkLst>
          <pc:docMk/>
          <pc:sldMk cId="4034014901" sldId="292"/>
        </pc:sldMkLst>
        <pc:spChg chg="mod">
          <ac:chgData name="Mariëlle  Huisman" userId="55be1199-5f3d-4c54-9c78-5059b7043508" providerId="ADAL" clId="{11F44647-0312-4BE8-8A2F-F091B16E5ADE}" dt="2019-09-16T11:15:50.240" v="3229" actId="1076"/>
          <ac:spMkLst>
            <pc:docMk/>
            <pc:sldMk cId="4034014901" sldId="292"/>
            <ac:spMk id="4" creationId="{F3E81260-FB57-4415-9292-0857DA6AF97C}"/>
          </ac:spMkLst>
        </pc:spChg>
      </pc:sldChg>
      <pc:sldChg chg="addSp delSp modSp add ord">
        <pc:chgData name="Mariëlle  Huisman" userId="55be1199-5f3d-4c54-9c78-5059b7043508" providerId="ADAL" clId="{11F44647-0312-4BE8-8A2F-F091B16E5ADE}" dt="2019-09-16T11:22:14.019" v="3332" actId="20577"/>
        <pc:sldMkLst>
          <pc:docMk/>
          <pc:sldMk cId="3284195237" sldId="293"/>
        </pc:sldMkLst>
        <pc:spChg chg="mod">
          <ac:chgData name="Mariëlle  Huisman" userId="55be1199-5f3d-4c54-9c78-5059b7043508" providerId="ADAL" clId="{11F44647-0312-4BE8-8A2F-F091B16E5ADE}" dt="2019-09-16T11:22:14.019" v="3332" actId="20577"/>
          <ac:spMkLst>
            <pc:docMk/>
            <pc:sldMk cId="3284195237" sldId="293"/>
            <ac:spMk id="4" creationId="{F3E81260-FB57-4415-9292-0857DA6AF97C}"/>
          </ac:spMkLst>
        </pc:spChg>
        <pc:spChg chg="mod">
          <ac:chgData name="Mariëlle  Huisman" userId="55be1199-5f3d-4c54-9c78-5059b7043508" providerId="ADAL" clId="{11F44647-0312-4BE8-8A2F-F091B16E5ADE}" dt="2019-09-16T11:16:04.054" v="3233" actId="20577"/>
          <ac:spMkLst>
            <pc:docMk/>
            <pc:sldMk cId="3284195237" sldId="293"/>
            <ac:spMk id="7" creationId="{24548FF5-0D38-4712-9F47-EDD60E479891}"/>
          </ac:spMkLst>
        </pc:spChg>
        <pc:picChg chg="add mod">
          <ac:chgData name="Mariëlle  Huisman" userId="55be1199-5f3d-4c54-9c78-5059b7043508" providerId="ADAL" clId="{11F44647-0312-4BE8-8A2F-F091B16E5ADE}" dt="2019-09-16T11:21:34.889" v="3237" actId="14100"/>
          <ac:picMkLst>
            <pc:docMk/>
            <pc:sldMk cId="3284195237" sldId="293"/>
            <ac:picMk id="3" creationId="{F6FB71CB-F123-47FD-ABAE-A22B8535DA11}"/>
          </ac:picMkLst>
        </pc:picChg>
        <pc:picChg chg="del">
          <ac:chgData name="Mariëlle  Huisman" userId="55be1199-5f3d-4c54-9c78-5059b7043508" providerId="ADAL" clId="{11F44647-0312-4BE8-8A2F-F091B16E5ADE}" dt="2019-09-16T11:21:28.204" v="3234" actId="478"/>
          <ac:picMkLst>
            <pc:docMk/>
            <pc:sldMk cId="3284195237" sldId="293"/>
            <ac:picMk id="5" creationId="{CCFC8C0E-F8F4-437B-B032-F857CE674ED6}"/>
          </ac:picMkLst>
        </pc:picChg>
      </pc:sldChg>
      <pc:sldChg chg="modSp add">
        <pc:chgData name="Mariëlle  Huisman" userId="55be1199-5f3d-4c54-9c78-5059b7043508" providerId="ADAL" clId="{11F44647-0312-4BE8-8A2F-F091B16E5ADE}" dt="2019-09-16T11:22:58.945" v="3461" actId="20577"/>
        <pc:sldMkLst>
          <pc:docMk/>
          <pc:sldMk cId="2262074354" sldId="294"/>
        </pc:sldMkLst>
        <pc:spChg chg="mod">
          <ac:chgData name="Mariëlle  Huisman" userId="55be1199-5f3d-4c54-9c78-5059b7043508" providerId="ADAL" clId="{11F44647-0312-4BE8-8A2F-F091B16E5ADE}" dt="2019-09-16T11:22:58.945" v="3461" actId="20577"/>
          <ac:spMkLst>
            <pc:docMk/>
            <pc:sldMk cId="2262074354" sldId="294"/>
            <ac:spMk id="4" creationId="{F3E81260-FB57-4415-9292-0857DA6AF97C}"/>
          </ac:spMkLst>
        </pc:spChg>
      </pc:sldChg>
      <pc:sldChg chg="addSp delSp modSp add ord">
        <pc:chgData name="Mariëlle  Huisman" userId="55be1199-5f3d-4c54-9c78-5059b7043508" providerId="ADAL" clId="{11F44647-0312-4BE8-8A2F-F091B16E5ADE}" dt="2019-09-16T11:24:53.946" v="3530" actId="1076"/>
        <pc:sldMkLst>
          <pc:docMk/>
          <pc:sldMk cId="2721400299" sldId="295"/>
        </pc:sldMkLst>
        <pc:spChg chg="mod">
          <ac:chgData name="Mariëlle  Huisman" userId="55be1199-5f3d-4c54-9c78-5059b7043508" providerId="ADAL" clId="{11F44647-0312-4BE8-8A2F-F091B16E5ADE}" dt="2019-09-16T11:24:53.946" v="3530" actId="1076"/>
          <ac:spMkLst>
            <pc:docMk/>
            <pc:sldMk cId="2721400299" sldId="295"/>
            <ac:spMk id="4" creationId="{F3E81260-FB57-4415-9292-0857DA6AF97C}"/>
          </ac:spMkLst>
        </pc:spChg>
        <pc:spChg chg="mod">
          <ac:chgData name="Mariëlle  Huisman" userId="55be1199-5f3d-4c54-9c78-5059b7043508" providerId="ADAL" clId="{11F44647-0312-4BE8-8A2F-F091B16E5ADE}" dt="2019-09-16T11:23:37.372" v="3466" actId="20577"/>
          <ac:spMkLst>
            <pc:docMk/>
            <pc:sldMk cId="2721400299" sldId="295"/>
            <ac:spMk id="7" creationId="{24548FF5-0D38-4712-9F47-EDD60E479891}"/>
          </ac:spMkLst>
        </pc:spChg>
        <pc:picChg chg="del mod">
          <ac:chgData name="Mariëlle  Huisman" userId="55be1199-5f3d-4c54-9c78-5059b7043508" providerId="ADAL" clId="{11F44647-0312-4BE8-8A2F-F091B16E5ADE}" dt="2019-09-16T11:24:15.348" v="3467" actId="478"/>
          <ac:picMkLst>
            <pc:docMk/>
            <pc:sldMk cId="2721400299" sldId="295"/>
            <ac:picMk id="3" creationId="{F6FB71CB-F123-47FD-ABAE-A22B8535DA11}"/>
          </ac:picMkLst>
        </pc:picChg>
        <pc:picChg chg="add mod">
          <ac:chgData name="Mariëlle  Huisman" userId="55be1199-5f3d-4c54-9c78-5059b7043508" providerId="ADAL" clId="{11F44647-0312-4BE8-8A2F-F091B16E5ADE}" dt="2019-09-16T11:24:21.130" v="3470" actId="14100"/>
          <ac:picMkLst>
            <pc:docMk/>
            <pc:sldMk cId="2721400299" sldId="295"/>
            <ac:picMk id="5" creationId="{642043E5-846F-4CCC-8091-B695080846CA}"/>
          </ac:picMkLst>
        </pc:picChg>
      </pc:sldChg>
      <pc:sldChg chg="modSp add">
        <pc:chgData name="Mariëlle  Huisman" userId="55be1199-5f3d-4c54-9c78-5059b7043508" providerId="ADAL" clId="{11F44647-0312-4BE8-8A2F-F091B16E5ADE}" dt="2019-09-16T11:26:29.190" v="3843" actId="20577"/>
        <pc:sldMkLst>
          <pc:docMk/>
          <pc:sldMk cId="98355574" sldId="296"/>
        </pc:sldMkLst>
        <pc:spChg chg="mod">
          <ac:chgData name="Mariëlle  Huisman" userId="55be1199-5f3d-4c54-9c78-5059b7043508" providerId="ADAL" clId="{11F44647-0312-4BE8-8A2F-F091B16E5ADE}" dt="2019-09-16T11:26:29.190" v="3843" actId="20577"/>
          <ac:spMkLst>
            <pc:docMk/>
            <pc:sldMk cId="98355574" sldId="296"/>
            <ac:spMk id="4" creationId="{F3E81260-FB57-4415-9292-0857DA6AF97C}"/>
          </ac:spMkLst>
        </pc:spChg>
      </pc:sldChg>
      <pc:sldChg chg="modSp add">
        <pc:chgData name="Mariëlle  Huisman" userId="55be1199-5f3d-4c54-9c78-5059b7043508" providerId="ADAL" clId="{11F44647-0312-4BE8-8A2F-F091B16E5ADE}" dt="2019-09-16T11:33:14.748" v="4725" actId="113"/>
        <pc:sldMkLst>
          <pc:docMk/>
          <pc:sldMk cId="1826690913" sldId="297"/>
        </pc:sldMkLst>
        <pc:spChg chg="mod">
          <ac:chgData name="Mariëlle  Huisman" userId="55be1199-5f3d-4c54-9c78-5059b7043508" providerId="ADAL" clId="{11F44647-0312-4BE8-8A2F-F091B16E5ADE}" dt="2019-09-16T11:33:14.748" v="4725" actId="113"/>
          <ac:spMkLst>
            <pc:docMk/>
            <pc:sldMk cId="1826690913" sldId="297"/>
            <ac:spMk id="7" creationId="{24548FF5-0D38-4712-9F47-EDD60E4798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E2C6F-401A-4744-B2E0-4AEE79462ABA}" type="datetimeFigureOut">
              <a:rPr lang="nl-NL" smtClean="0"/>
              <a:t>16-9-2019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3AE48-AC91-427F-81D2-D6BB603A002B}" type="slidenum">
              <a:rPr lang="nl-NL" smtClean="0"/>
              <a:t>‹nr.›</a:t>
            </a:fld>
            <a:endParaRPr lang="nl-NL"/>
          </a:p>
        </p:txBody>
      </p:sp>
    </p:spTree>
    <p:extLst>
      <p:ext uri="{BB962C8B-B14F-4D97-AF65-F5344CB8AC3E}">
        <p14:creationId xmlns:p14="http://schemas.microsoft.com/office/powerpoint/2010/main" val="256107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F8CEBD-AA2C-4AB3-BC71-4A34A5564AFC}"/>
              </a:ext>
            </a:extLst>
          </p:cNvPr>
          <p:cNvSpPr>
            <a:spLocks noGrp="1"/>
          </p:cNvSpPr>
          <p:nvPr>
            <p:ph type="ctrTitle"/>
          </p:nvPr>
        </p:nvSpPr>
        <p:spPr>
          <a:xfrm>
            <a:off x="944217" y="2404534"/>
            <a:ext cx="8329786" cy="1646302"/>
          </a:xfrm>
        </p:spPr>
        <p:txBody>
          <a:bodyPr/>
          <a:lstStyle/>
          <a:p>
            <a:r>
              <a:rPr lang="nl-NL" dirty="0"/>
              <a:t>BO1</a:t>
            </a:r>
            <a:br>
              <a:rPr lang="nl-NL" dirty="0"/>
            </a:br>
            <a:r>
              <a:rPr lang="nl-NL" dirty="0"/>
              <a:t>Het ondersteuningsplan - </a:t>
            </a:r>
            <a:br>
              <a:rPr lang="nl-NL" dirty="0"/>
            </a:br>
            <a:r>
              <a:rPr lang="nl-NL" dirty="0"/>
              <a:t>schrijven en evalueren</a:t>
            </a:r>
          </a:p>
        </p:txBody>
      </p:sp>
      <p:sp>
        <p:nvSpPr>
          <p:cNvPr id="3" name="Ondertitel 2">
            <a:extLst>
              <a:ext uri="{FF2B5EF4-FFF2-40B4-BE49-F238E27FC236}">
                <a16:creationId xmlns:a16="http://schemas.microsoft.com/office/drawing/2014/main" id="{B59261AA-2E6A-477C-B453-BCAE4F91337C}"/>
              </a:ext>
            </a:extLst>
          </p:cNvPr>
          <p:cNvSpPr>
            <a:spLocks noGrp="1"/>
          </p:cNvSpPr>
          <p:nvPr>
            <p:ph type="subTitle" idx="1"/>
          </p:nvPr>
        </p:nvSpPr>
        <p:spPr>
          <a:xfrm>
            <a:off x="1507067" y="4050836"/>
            <a:ext cx="7766936" cy="1096899"/>
          </a:xfrm>
        </p:spPr>
        <p:txBody>
          <a:bodyPr/>
          <a:lstStyle/>
          <a:p>
            <a:r>
              <a:rPr lang="nl-NL" dirty="0"/>
              <a:t>Cohort 2017 – MZ/PBSD</a:t>
            </a:r>
          </a:p>
          <a:p>
            <a:r>
              <a:rPr lang="nl-NL" dirty="0"/>
              <a:t>Mariëlle Huisman</a:t>
            </a:r>
          </a:p>
        </p:txBody>
      </p:sp>
    </p:spTree>
    <p:extLst>
      <p:ext uri="{BB962C8B-B14F-4D97-AF65-F5344CB8AC3E}">
        <p14:creationId xmlns:p14="http://schemas.microsoft.com/office/powerpoint/2010/main" val="265825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769557" y="869462"/>
            <a:ext cx="9021369" cy="1320800"/>
          </a:xfrm>
        </p:spPr>
        <p:txBody>
          <a:bodyPr>
            <a:normAutofit fontScale="90000"/>
          </a:bodyPr>
          <a:lstStyle/>
          <a:p>
            <a:br>
              <a:rPr lang="nl-NL" sz="4000" b="1" dirty="0"/>
            </a:br>
            <a:r>
              <a:rPr lang="nl-NL" sz="4000" dirty="0"/>
              <a:t>Methodisch handelen is een </a:t>
            </a:r>
            <a:r>
              <a:rPr lang="nl-NL" sz="4000" b="1" dirty="0"/>
              <a:t>cyclisch</a:t>
            </a:r>
            <a:r>
              <a:rPr lang="nl-NL" sz="4000" dirty="0"/>
              <a:t> proces (=voortdurend in beweging).</a:t>
            </a:r>
            <a:br>
              <a:rPr lang="nl-NL" sz="4000" dirty="0"/>
            </a:br>
            <a:br>
              <a:rPr lang="nl-NL" sz="4000" dirty="0"/>
            </a:br>
            <a:r>
              <a:rPr lang="nl-NL" sz="4000" dirty="0"/>
              <a:t>Je stemt je handelen voortdurend af op de wensen, mogelijkheden en het niveau van de client en bekijkt of je handelen bijgesteld moet worden.</a:t>
            </a:r>
            <a:br>
              <a:rPr lang="nl-NL" sz="4000" dirty="0"/>
            </a:br>
            <a:br>
              <a:rPr lang="nl-NL" sz="4000" b="1" dirty="0"/>
            </a:br>
            <a:br>
              <a:rPr lang="nl-NL" sz="4000" b="1" dirty="0"/>
            </a:br>
            <a:br>
              <a:rPr lang="nl-NL" sz="4000" b="1" dirty="0"/>
            </a:br>
            <a:br>
              <a:rPr lang="nl-NL" b="1" dirty="0"/>
            </a:br>
            <a:br>
              <a:rPr lang="nl-NL" b="1" dirty="0"/>
            </a:br>
            <a:endParaRPr lang="nl-NL" dirty="0"/>
          </a:p>
        </p:txBody>
      </p:sp>
    </p:spTree>
    <p:extLst>
      <p:ext uri="{BB962C8B-B14F-4D97-AF65-F5344CB8AC3E}">
        <p14:creationId xmlns:p14="http://schemas.microsoft.com/office/powerpoint/2010/main" val="54696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769557" y="869462"/>
            <a:ext cx="9021369" cy="1320800"/>
          </a:xfrm>
        </p:spPr>
        <p:txBody>
          <a:bodyPr>
            <a:normAutofit fontScale="90000"/>
          </a:bodyPr>
          <a:lstStyle/>
          <a:p>
            <a:br>
              <a:rPr lang="nl-NL" sz="4000" b="1" dirty="0"/>
            </a:br>
            <a:br>
              <a:rPr lang="nl-NL" sz="4000" b="1" dirty="0"/>
            </a:br>
            <a:r>
              <a:rPr lang="nl-NL" sz="4000" b="1" dirty="0"/>
              <a:t>De methodische cyclus </a:t>
            </a:r>
            <a:r>
              <a:rPr lang="nl-NL" sz="4000" dirty="0"/>
              <a:t>van een</a:t>
            </a:r>
            <a:r>
              <a:rPr lang="nl-NL" sz="4000" b="1" dirty="0"/>
              <a:t> </a:t>
            </a:r>
            <a:r>
              <a:rPr lang="nl-NL" sz="4000" dirty="0"/>
              <a:t>ondersteuningsplan</a:t>
            </a:r>
            <a:r>
              <a:rPr lang="nl-NL" sz="4000" b="1" dirty="0"/>
              <a:t> </a:t>
            </a:r>
            <a:r>
              <a:rPr lang="nl-NL" sz="4000" dirty="0"/>
              <a:t>kent een aantal fasen.</a:t>
            </a:r>
            <a:br>
              <a:rPr lang="nl-NL" sz="4000" dirty="0"/>
            </a:br>
            <a:br>
              <a:rPr lang="nl-NL" sz="4000" dirty="0"/>
            </a:br>
            <a:r>
              <a:rPr lang="nl-NL" sz="4000" dirty="0"/>
              <a:t>Welke?</a:t>
            </a:r>
            <a:br>
              <a:rPr lang="nl-NL" sz="4000" b="1" dirty="0"/>
            </a:br>
            <a:br>
              <a:rPr lang="nl-NL" sz="4000" b="1" dirty="0"/>
            </a:br>
            <a:br>
              <a:rPr lang="nl-NL" sz="4000" dirty="0"/>
            </a:br>
            <a:br>
              <a:rPr lang="nl-NL" sz="4000" b="1" dirty="0"/>
            </a:br>
            <a:br>
              <a:rPr lang="nl-NL" sz="4000" b="1" dirty="0"/>
            </a:br>
            <a:br>
              <a:rPr lang="nl-NL" sz="4000" b="1" dirty="0"/>
            </a:br>
            <a:br>
              <a:rPr lang="nl-NL" b="1" dirty="0"/>
            </a:br>
            <a:br>
              <a:rPr lang="nl-NL" b="1" dirty="0"/>
            </a:br>
            <a:endParaRPr lang="nl-NL" dirty="0"/>
          </a:p>
        </p:txBody>
      </p:sp>
    </p:spTree>
    <p:extLst>
      <p:ext uri="{BB962C8B-B14F-4D97-AF65-F5344CB8AC3E}">
        <p14:creationId xmlns:p14="http://schemas.microsoft.com/office/powerpoint/2010/main" val="385946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637477" y="-660400"/>
            <a:ext cx="9021369" cy="1320800"/>
          </a:xfrm>
        </p:spPr>
        <p:txBody>
          <a:bodyPr>
            <a:normAutofit fontScale="90000"/>
          </a:bodyPr>
          <a:lstStyle/>
          <a:p>
            <a:br>
              <a:rPr lang="nl-NL" sz="4000" b="1" dirty="0"/>
            </a:br>
            <a:br>
              <a:rPr lang="nl-NL" sz="4000" b="1" dirty="0"/>
            </a:br>
            <a:r>
              <a:rPr lang="nl-NL" sz="4000" b="1" dirty="0"/>
              <a:t>Een methodische cyclus:</a:t>
            </a:r>
            <a:br>
              <a:rPr lang="nl-NL" sz="4000" b="1" dirty="0"/>
            </a:br>
            <a:br>
              <a:rPr lang="nl-NL" sz="4000" b="1" dirty="0"/>
            </a:br>
            <a:r>
              <a:rPr lang="nl-NL" sz="4000" dirty="0"/>
              <a:t>oriëntatie</a:t>
            </a:r>
            <a:br>
              <a:rPr lang="nl-NL" sz="4000" dirty="0"/>
            </a:br>
            <a:r>
              <a:rPr lang="nl-NL" sz="4000" dirty="0"/>
              <a:t>diagnose</a:t>
            </a:r>
            <a:br>
              <a:rPr lang="nl-NL" sz="4000" dirty="0"/>
            </a:br>
            <a:r>
              <a:rPr lang="nl-NL" sz="4000" dirty="0"/>
              <a:t>-vraagbepaling</a:t>
            </a:r>
            <a:br>
              <a:rPr lang="nl-NL" sz="4000" dirty="0"/>
            </a:br>
            <a:r>
              <a:rPr lang="nl-NL" sz="4000" dirty="0"/>
              <a:t>-doelformulering </a:t>
            </a:r>
            <a:br>
              <a:rPr lang="nl-NL" sz="4000" dirty="0"/>
            </a:br>
            <a:r>
              <a:rPr lang="nl-NL" sz="4000" dirty="0"/>
              <a:t>planning</a:t>
            </a:r>
            <a:br>
              <a:rPr lang="nl-NL" sz="4000" dirty="0"/>
            </a:br>
            <a:r>
              <a:rPr lang="nl-NL" sz="4000" dirty="0"/>
              <a:t>uitvoering</a:t>
            </a:r>
            <a:br>
              <a:rPr lang="nl-NL" sz="4000" dirty="0"/>
            </a:br>
            <a:r>
              <a:rPr lang="nl-NL" sz="4000" dirty="0"/>
              <a:t>evaluatie</a:t>
            </a:r>
            <a:br>
              <a:rPr lang="nl-NL" sz="4000" b="1" dirty="0"/>
            </a:br>
            <a:br>
              <a:rPr lang="nl-NL" sz="4000" b="1" dirty="0"/>
            </a:br>
            <a:br>
              <a:rPr lang="nl-NL" sz="4000" dirty="0"/>
            </a:br>
            <a:br>
              <a:rPr lang="nl-NL" sz="4000" b="1" dirty="0"/>
            </a:br>
            <a:br>
              <a:rPr lang="nl-NL" sz="4000" b="1" dirty="0"/>
            </a:br>
            <a:br>
              <a:rPr lang="nl-NL" sz="4000" b="1" dirty="0"/>
            </a:br>
            <a:br>
              <a:rPr lang="nl-NL" b="1" dirty="0"/>
            </a:br>
            <a:br>
              <a:rPr lang="nl-NL" b="1" dirty="0"/>
            </a:br>
            <a:endParaRPr lang="nl-NL" dirty="0"/>
          </a:p>
        </p:txBody>
      </p:sp>
      <p:pic>
        <p:nvPicPr>
          <p:cNvPr id="4" name="Afbeelding 3">
            <a:extLst>
              <a:ext uri="{FF2B5EF4-FFF2-40B4-BE49-F238E27FC236}">
                <a16:creationId xmlns:a16="http://schemas.microsoft.com/office/drawing/2014/main" id="{83148549-6A7D-4E99-8739-E650C5B54F33}"/>
              </a:ext>
            </a:extLst>
          </p:cNvPr>
          <p:cNvPicPr>
            <a:picLocks noChangeAspect="1"/>
          </p:cNvPicPr>
          <p:nvPr/>
        </p:nvPicPr>
        <p:blipFill>
          <a:blip r:embed="rId2"/>
          <a:stretch>
            <a:fillRect/>
          </a:stretch>
        </p:blipFill>
        <p:spPr>
          <a:xfrm>
            <a:off x="4992786" y="1087119"/>
            <a:ext cx="5743020" cy="5560243"/>
          </a:xfrm>
          <a:prstGeom prst="rect">
            <a:avLst/>
          </a:prstGeom>
        </p:spPr>
      </p:pic>
    </p:spTree>
    <p:extLst>
      <p:ext uri="{BB962C8B-B14F-4D97-AF65-F5344CB8AC3E}">
        <p14:creationId xmlns:p14="http://schemas.microsoft.com/office/powerpoint/2010/main" val="252652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769557" y="869462"/>
            <a:ext cx="9021369" cy="1320800"/>
          </a:xfrm>
        </p:spPr>
        <p:txBody>
          <a:bodyPr>
            <a:normAutofit fontScale="90000"/>
          </a:bodyPr>
          <a:lstStyle/>
          <a:p>
            <a:br>
              <a:rPr lang="nl-NL" sz="4000" b="1" dirty="0"/>
            </a:br>
            <a:br>
              <a:rPr lang="nl-NL" sz="4000" b="1" dirty="0"/>
            </a:br>
            <a:r>
              <a:rPr lang="nl-NL" sz="4000" b="1" dirty="0"/>
              <a:t>Een methodische cyclus </a:t>
            </a:r>
            <a:r>
              <a:rPr lang="nl-NL" sz="4000" dirty="0"/>
              <a:t>wordt ook wel </a:t>
            </a:r>
            <a:r>
              <a:rPr lang="nl-NL" sz="4000" b="1" dirty="0"/>
              <a:t>regulatieve cyclus </a:t>
            </a:r>
            <a:r>
              <a:rPr lang="nl-NL" sz="4000" dirty="0"/>
              <a:t>genoemd</a:t>
            </a:r>
            <a:r>
              <a:rPr lang="nl-NL" sz="4000" b="1" dirty="0"/>
              <a:t> = </a:t>
            </a:r>
            <a:r>
              <a:rPr lang="nl-NL" sz="4000" dirty="0"/>
              <a:t>omdat de cyclus de mogelijkheden biedt om het denken en handelen te reguleren (=regelen).</a:t>
            </a:r>
            <a:br>
              <a:rPr lang="nl-NL" sz="4000" b="1" dirty="0"/>
            </a:br>
            <a:br>
              <a:rPr lang="nl-NL" sz="4000" b="1" dirty="0"/>
            </a:br>
            <a:br>
              <a:rPr lang="nl-NL" sz="4000" dirty="0"/>
            </a:br>
            <a:br>
              <a:rPr lang="nl-NL" sz="4000" b="1" dirty="0"/>
            </a:br>
            <a:br>
              <a:rPr lang="nl-NL" sz="4000" b="1" dirty="0"/>
            </a:br>
            <a:br>
              <a:rPr lang="nl-NL" sz="4000" b="1" dirty="0"/>
            </a:br>
            <a:br>
              <a:rPr lang="nl-NL" b="1" dirty="0"/>
            </a:br>
            <a:br>
              <a:rPr lang="nl-NL" b="1" dirty="0"/>
            </a:br>
            <a:endParaRPr lang="nl-NL" dirty="0"/>
          </a:p>
        </p:txBody>
      </p:sp>
    </p:spTree>
    <p:extLst>
      <p:ext uri="{BB962C8B-B14F-4D97-AF65-F5344CB8AC3E}">
        <p14:creationId xmlns:p14="http://schemas.microsoft.com/office/powerpoint/2010/main" val="135394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425543" y="357809"/>
            <a:ext cx="8596668" cy="1320800"/>
          </a:xfrm>
        </p:spPr>
        <p:txBody>
          <a:bodyPr>
            <a:normAutofit fontScale="90000"/>
          </a:bodyPr>
          <a:lstStyle/>
          <a:p>
            <a:pPr>
              <a:spcAft>
                <a:spcPts val="0"/>
              </a:spcAft>
            </a:pPr>
            <a:br>
              <a:rPr lang="nl-NL" b="1" dirty="0"/>
            </a:br>
            <a:r>
              <a:rPr lang="nl-NL" b="1" dirty="0"/>
              <a:t>Even weer terug naar jullie examens:</a:t>
            </a: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Exameneenheid C</a:t>
            </a:r>
            <a:br>
              <a:rPr lang="nl-NL"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pic>
        <p:nvPicPr>
          <p:cNvPr id="5" name="Afbeelding 4">
            <a:extLst>
              <a:ext uri="{FF2B5EF4-FFF2-40B4-BE49-F238E27FC236}">
                <a16:creationId xmlns:a16="http://schemas.microsoft.com/office/drawing/2014/main" id="{0F51F283-AED9-4BCB-8458-6FC64F740720}"/>
              </a:ext>
            </a:extLst>
          </p:cNvPr>
          <p:cNvPicPr>
            <a:picLocks noChangeAspect="1"/>
          </p:cNvPicPr>
          <p:nvPr/>
        </p:nvPicPr>
        <p:blipFill>
          <a:blip r:embed="rId2"/>
          <a:stretch>
            <a:fillRect/>
          </a:stretch>
        </p:blipFill>
        <p:spPr>
          <a:xfrm>
            <a:off x="3799439" y="1822795"/>
            <a:ext cx="7058025" cy="561975"/>
          </a:xfrm>
          <a:prstGeom prst="rect">
            <a:avLst/>
          </a:prstGeom>
        </p:spPr>
      </p:pic>
      <p:pic>
        <p:nvPicPr>
          <p:cNvPr id="3" name="Afbeelding 2">
            <a:extLst>
              <a:ext uri="{FF2B5EF4-FFF2-40B4-BE49-F238E27FC236}">
                <a16:creationId xmlns:a16="http://schemas.microsoft.com/office/drawing/2014/main" id="{4D42C0CB-4C40-49A5-9090-5B95359360FA}"/>
              </a:ext>
            </a:extLst>
          </p:cNvPr>
          <p:cNvPicPr>
            <a:picLocks noChangeAspect="1"/>
          </p:cNvPicPr>
          <p:nvPr/>
        </p:nvPicPr>
        <p:blipFill>
          <a:blip r:embed="rId3"/>
          <a:stretch>
            <a:fillRect/>
          </a:stretch>
        </p:blipFill>
        <p:spPr>
          <a:xfrm>
            <a:off x="1780139" y="2400300"/>
            <a:ext cx="9077325" cy="4457700"/>
          </a:xfrm>
          <a:prstGeom prst="rect">
            <a:avLst/>
          </a:prstGeom>
        </p:spPr>
      </p:pic>
      <p:sp>
        <p:nvSpPr>
          <p:cNvPr id="4" name="Pijl: rechts 3">
            <a:extLst>
              <a:ext uri="{FF2B5EF4-FFF2-40B4-BE49-F238E27FC236}">
                <a16:creationId xmlns:a16="http://schemas.microsoft.com/office/drawing/2014/main" id="{0DDD5580-DF00-4518-862E-D3CE100D1FD4}"/>
              </a:ext>
            </a:extLst>
          </p:cNvPr>
          <p:cNvSpPr/>
          <p:nvPr/>
        </p:nvSpPr>
        <p:spPr>
          <a:xfrm>
            <a:off x="3799439" y="5957667"/>
            <a:ext cx="1645920" cy="407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3865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r>
              <a:rPr lang="nl-NL" b="1" dirty="0"/>
              <a:t>Rapporteren = is het vastleggen van informatie rondom een cliënt.</a:t>
            </a:r>
            <a:br>
              <a:rPr lang="nl-NL"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Op papier of</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In elektronisch cliëntendossier.</a:t>
            </a:r>
            <a:br>
              <a:rPr lang="nl-NL" dirty="0">
                <a:latin typeface="Calibri" panose="020F0502020204030204" pitchFamily="34" charset="0"/>
                <a:ea typeface="Calibri" panose="020F0502020204030204" pitchFamily="34" charset="0"/>
                <a:cs typeface="Times New Roman" panose="02020603050405020304" pitchFamily="18" charset="0"/>
              </a:rPr>
            </a:b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Je kan zowel mondeling als schriftelijke rapporteren</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                    Wanneer pas je wat toe?</a:t>
            </a: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6" name="Pijl: rechts 5">
            <a:extLst>
              <a:ext uri="{FF2B5EF4-FFF2-40B4-BE49-F238E27FC236}">
                <a16:creationId xmlns:a16="http://schemas.microsoft.com/office/drawing/2014/main" id="{BF143DE8-D2DC-4C5F-9822-11232C5AB167}"/>
              </a:ext>
            </a:extLst>
          </p:cNvPr>
          <p:cNvSpPr/>
          <p:nvPr/>
        </p:nvSpPr>
        <p:spPr>
          <a:xfrm>
            <a:off x="1605280" y="5288280"/>
            <a:ext cx="1026160" cy="340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9742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7">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nSpc>
                <a:spcPct val="90000"/>
              </a:lnSpc>
              <a:spcAft>
                <a:spcPts val="0"/>
              </a:spcAft>
            </a:pPr>
            <a:br>
              <a:rPr lang="en-US" sz="3800" b="1" kern="1200" dirty="0">
                <a:solidFill>
                  <a:schemeClr val="accent1"/>
                </a:solidFill>
                <a:latin typeface="+mj-lt"/>
                <a:ea typeface="+mj-ea"/>
                <a:cs typeface="+mj-cs"/>
              </a:rPr>
            </a:br>
            <a:r>
              <a:rPr lang="en-US" sz="3800" b="1" kern="1200" dirty="0">
                <a:solidFill>
                  <a:schemeClr val="accent1"/>
                </a:solidFill>
                <a:latin typeface="+mj-lt"/>
                <a:ea typeface="+mj-ea"/>
                <a:cs typeface="+mj-cs"/>
              </a:rPr>
              <a:t>Wat zijn de functies van een zorgdossier?</a:t>
            </a:r>
            <a:br>
              <a:rPr lang="en-US" sz="3800" kern="1200" dirty="0">
                <a:solidFill>
                  <a:schemeClr val="accent1"/>
                </a:solidFill>
                <a:latin typeface="+mj-lt"/>
                <a:ea typeface="+mj-ea"/>
                <a:cs typeface="+mj-cs"/>
              </a:rPr>
            </a:br>
            <a:endParaRPr lang="en-US" sz="3800" kern="1200" dirty="0">
              <a:solidFill>
                <a:schemeClr val="accent1"/>
              </a:solidFill>
              <a:latin typeface="+mj-lt"/>
              <a:ea typeface="+mj-ea"/>
              <a:cs typeface="+mj-cs"/>
            </a:endParaRPr>
          </a:p>
        </p:txBody>
      </p:sp>
      <p:sp>
        <p:nvSpPr>
          <p:cNvPr id="20" name="Isosceles Triangle 1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Afbeelding 2">
            <a:extLst>
              <a:ext uri="{FF2B5EF4-FFF2-40B4-BE49-F238E27FC236}">
                <a16:creationId xmlns:a16="http://schemas.microsoft.com/office/drawing/2014/main" id="{84F17982-FC4A-42AB-AEF1-061191BF8A27}"/>
              </a:ext>
            </a:extLst>
          </p:cNvPr>
          <p:cNvPicPr>
            <a:picLocks noChangeAspect="1"/>
          </p:cNvPicPr>
          <p:nvPr/>
        </p:nvPicPr>
        <p:blipFill>
          <a:blip r:embed="rId2"/>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635174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1097280" y="2650758"/>
            <a:ext cx="6979920" cy="1754326"/>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Informeren van client, collega’s, andere professionals over de voortgang van de geboden zorg.</a:t>
            </a:r>
          </a:p>
        </p:txBody>
      </p:sp>
      <p:pic>
        <p:nvPicPr>
          <p:cNvPr id="8" name="Afbeelding 7">
            <a:extLst>
              <a:ext uri="{FF2B5EF4-FFF2-40B4-BE49-F238E27FC236}">
                <a16:creationId xmlns:a16="http://schemas.microsoft.com/office/drawing/2014/main" id="{51DC23E3-CFE3-406F-B452-675329227D5D}"/>
              </a:ext>
            </a:extLst>
          </p:cNvPr>
          <p:cNvPicPr>
            <a:picLocks noChangeAspect="1"/>
          </p:cNvPicPr>
          <p:nvPr/>
        </p:nvPicPr>
        <p:blipFill>
          <a:blip r:embed="rId2"/>
          <a:stretch>
            <a:fillRect/>
          </a:stretch>
        </p:blipFill>
        <p:spPr>
          <a:xfrm>
            <a:off x="7930732" y="2650758"/>
            <a:ext cx="3767655" cy="3767655"/>
          </a:xfrm>
          <a:prstGeom prst="rect">
            <a:avLst/>
          </a:prstGeom>
        </p:spPr>
      </p:pic>
    </p:spTree>
    <p:extLst>
      <p:ext uri="{BB962C8B-B14F-4D97-AF65-F5344CB8AC3E}">
        <p14:creationId xmlns:p14="http://schemas.microsoft.com/office/powerpoint/2010/main" val="16930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1270000" y="2417078"/>
            <a:ext cx="6817360" cy="1754326"/>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Kunnen terugzoeken van allerlei </a:t>
            </a:r>
            <a:r>
              <a:rPr lang="nl-NL" sz="3600" b="1" dirty="0">
                <a:solidFill>
                  <a:srgbClr val="90C226"/>
                </a:solidFill>
                <a:latin typeface="Calibri" panose="020F0502020204030204" pitchFamily="34" charset="0"/>
                <a:ea typeface="Calibri" panose="020F0502020204030204" pitchFamily="34" charset="0"/>
                <a:cs typeface="Times New Roman" panose="02020603050405020304" pitchFamily="18" charset="0"/>
              </a:rPr>
              <a:t>gegevens</a:t>
            </a:r>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 die verband houden met de voortgang in geboden zorg.</a:t>
            </a:r>
          </a:p>
        </p:txBody>
      </p:sp>
      <p:pic>
        <p:nvPicPr>
          <p:cNvPr id="3" name="Afbeelding 2">
            <a:extLst>
              <a:ext uri="{FF2B5EF4-FFF2-40B4-BE49-F238E27FC236}">
                <a16:creationId xmlns:a16="http://schemas.microsoft.com/office/drawing/2014/main" id="{883E2C0F-FFF8-4E57-B7E5-AF4697A07ADE}"/>
              </a:ext>
            </a:extLst>
          </p:cNvPr>
          <p:cNvPicPr>
            <a:picLocks noChangeAspect="1"/>
          </p:cNvPicPr>
          <p:nvPr/>
        </p:nvPicPr>
        <p:blipFill>
          <a:blip r:embed="rId2"/>
          <a:stretch>
            <a:fillRect/>
          </a:stretch>
        </p:blipFill>
        <p:spPr>
          <a:xfrm>
            <a:off x="8138291" y="2287576"/>
            <a:ext cx="3767655" cy="3767655"/>
          </a:xfrm>
          <a:prstGeom prst="rect">
            <a:avLst/>
          </a:prstGeom>
        </p:spPr>
      </p:pic>
    </p:spTree>
    <p:extLst>
      <p:ext uri="{BB962C8B-B14F-4D97-AF65-F5344CB8AC3E}">
        <p14:creationId xmlns:p14="http://schemas.microsoft.com/office/powerpoint/2010/main" val="160195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1270000" y="2417078"/>
            <a:ext cx="6817360" cy="1754326"/>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Het naleven van de rechten van de client.</a:t>
            </a:r>
          </a:p>
          <a:p>
            <a:endPar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0A979FBE-AF0C-4CAF-8D52-3FD5740A1FF5}"/>
              </a:ext>
            </a:extLst>
          </p:cNvPr>
          <p:cNvPicPr>
            <a:picLocks noChangeAspect="1"/>
          </p:cNvPicPr>
          <p:nvPr/>
        </p:nvPicPr>
        <p:blipFill>
          <a:blip r:embed="rId2"/>
          <a:stretch>
            <a:fillRect/>
          </a:stretch>
        </p:blipFill>
        <p:spPr>
          <a:xfrm>
            <a:off x="8230452" y="2417078"/>
            <a:ext cx="2817695" cy="2817695"/>
          </a:xfrm>
          <a:prstGeom prst="rect">
            <a:avLst/>
          </a:prstGeom>
        </p:spPr>
      </p:pic>
    </p:spTree>
    <p:extLst>
      <p:ext uri="{BB962C8B-B14F-4D97-AF65-F5344CB8AC3E}">
        <p14:creationId xmlns:p14="http://schemas.microsoft.com/office/powerpoint/2010/main" val="401166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625585" y="350741"/>
            <a:ext cx="8596668" cy="1320800"/>
          </a:xfrm>
        </p:spPr>
        <p:txBody>
          <a:bodyPr>
            <a:normAutofit fontScale="90000"/>
          </a:bodyPr>
          <a:lstStyle/>
          <a:p>
            <a:br>
              <a:rPr lang="nl-NL" b="1" dirty="0"/>
            </a:br>
            <a:r>
              <a:rPr lang="nl-NL" b="1" dirty="0"/>
              <a:t>Planning van de periode:</a:t>
            </a:r>
            <a:br>
              <a:rPr lang="nl-NL" dirty="0"/>
            </a:br>
            <a:br>
              <a:rPr lang="nl-NL" dirty="0"/>
            </a:br>
            <a:br>
              <a:rPr lang="nl-NL" dirty="0"/>
            </a:br>
            <a:br>
              <a:rPr lang="nl-NL" dirty="0"/>
            </a:br>
            <a:endParaRPr lang="nl-NL" dirty="0"/>
          </a:p>
        </p:txBody>
      </p:sp>
      <p:graphicFrame>
        <p:nvGraphicFramePr>
          <p:cNvPr id="4" name="Tabel 3">
            <a:extLst>
              <a:ext uri="{FF2B5EF4-FFF2-40B4-BE49-F238E27FC236}">
                <a16:creationId xmlns:a16="http://schemas.microsoft.com/office/drawing/2014/main" id="{B37E4061-6D34-47FC-9724-3C29131EB7C7}"/>
              </a:ext>
            </a:extLst>
          </p:cNvPr>
          <p:cNvGraphicFramePr>
            <a:graphicFrameLocks noGrp="1"/>
          </p:cNvGraphicFramePr>
          <p:nvPr>
            <p:extLst>
              <p:ext uri="{D42A27DB-BD31-4B8C-83A1-F6EECF244321}">
                <p14:modId xmlns:p14="http://schemas.microsoft.com/office/powerpoint/2010/main" val="322025211"/>
              </p:ext>
            </p:extLst>
          </p:nvPr>
        </p:nvGraphicFramePr>
        <p:xfrm>
          <a:off x="625585" y="1573016"/>
          <a:ext cx="9123326" cy="4982529"/>
        </p:xfrm>
        <a:graphic>
          <a:graphicData uri="http://schemas.openxmlformats.org/drawingml/2006/table">
            <a:tbl>
              <a:tblPr firstRow="1" bandRow="1">
                <a:tableStyleId>{5C22544A-7EE6-4342-B048-85BDC9FD1C3A}</a:tableStyleId>
              </a:tblPr>
              <a:tblGrid>
                <a:gridCol w="2928719">
                  <a:extLst>
                    <a:ext uri="{9D8B030D-6E8A-4147-A177-3AD203B41FA5}">
                      <a16:colId xmlns:a16="http://schemas.microsoft.com/office/drawing/2014/main" val="1009339843"/>
                    </a:ext>
                  </a:extLst>
                </a:gridCol>
                <a:gridCol w="6194607">
                  <a:extLst>
                    <a:ext uri="{9D8B030D-6E8A-4147-A177-3AD203B41FA5}">
                      <a16:colId xmlns:a16="http://schemas.microsoft.com/office/drawing/2014/main" val="593967324"/>
                    </a:ext>
                  </a:extLst>
                </a:gridCol>
              </a:tblGrid>
              <a:tr h="370840">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697699984"/>
                  </a:ext>
                </a:extLst>
              </a:tr>
              <a:tr h="370840">
                <a:tc>
                  <a:txBody>
                    <a:bodyPr/>
                    <a:lstStyle/>
                    <a:p>
                      <a:r>
                        <a:rPr lang="nl-NL" dirty="0"/>
                        <a:t>Lesweek 1:</a:t>
                      </a:r>
                    </a:p>
                  </a:txBody>
                  <a:tcPr/>
                </a:tc>
                <a:tc>
                  <a:txBody>
                    <a:bodyPr/>
                    <a:lstStyle/>
                    <a:p>
                      <a:r>
                        <a:rPr lang="nl-NL" dirty="0"/>
                        <a:t>-</a:t>
                      </a:r>
                    </a:p>
                  </a:txBody>
                  <a:tcPr/>
                </a:tc>
                <a:extLst>
                  <a:ext uri="{0D108BD9-81ED-4DB2-BD59-A6C34878D82A}">
                    <a16:rowId xmlns:a16="http://schemas.microsoft.com/office/drawing/2014/main" val="1984580415"/>
                  </a:ext>
                </a:extLst>
              </a:tr>
              <a:tr h="370840">
                <a:tc>
                  <a:txBody>
                    <a:bodyPr/>
                    <a:lstStyle/>
                    <a:p>
                      <a:r>
                        <a:rPr lang="nl-NL" dirty="0"/>
                        <a:t>Lesweek 2:</a:t>
                      </a:r>
                    </a:p>
                  </a:txBody>
                  <a:tcPr/>
                </a:tc>
                <a:tc>
                  <a:txBody>
                    <a:bodyPr/>
                    <a:lstStyle/>
                    <a:p>
                      <a:r>
                        <a:rPr lang="nl-NL" dirty="0"/>
                        <a:t>Introductie + inventarisatie leervragen + uitleg eindopdracht</a:t>
                      </a:r>
                    </a:p>
                  </a:txBody>
                  <a:tcPr/>
                </a:tc>
                <a:extLst>
                  <a:ext uri="{0D108BD9-81ED-4DB2-BD59-A6C34878D82A}">
                    <a16:rowId xmlns:a16="http://schemas.microsoft.com/office/drawing/2014/main" val="4067757580"/>
                  </a:ext>
                </a:extLst>
              </a:tr>
              <a:tr h="370840">
                <a:tc>
                  <a:txBody>
                    <a:bodyPr/>
                    <a:lstStyle/>
                    <a:p>
                      <a:r>
                        <a:rPr lang="nl-NL" dirty="0"/>
                        <a:t>Lesweek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Onderst.pl. casus A + Zorgrapportage</a:t>
                      </a:r>
                    </a:p>
                  </a:txBody>
                  <a:tcPr/>
                </a:tc>
                <a:extLst>
                  <a:ext uri="{0D108BD9-81ED-4DB2-BD59-A6C34878D82A}">
                    <a16:rowId xmlns:a16="http://schemas.microsoft.com/office/drawing/2014/main" val="1802354285"/>
                  </a:ext>
                </a:extLst>
              </a:tr>
              <a:tr h="370840">
                <a:tc>
                  <a:txBody>
                    <a:bodyPr/>
                    <a:lstStyle/>
                    <a:p>
                      <a:r>
                        <a:rPr lang="nl-NL" dirty="0"/>
                        <a:t>Lesweek 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Onderst.pl. casus B + probleemformulering PES</a:t>
                      </a:r>
                    </a:p>
                  </a:txBody>
                  <a:tcPr/>
                </a:tc>
                <a:extLst>
                  <a:ext uri="{0D108BD9-81ED-4DB2-BD59-A6C34878D82A}">
                    <a16:rowId xmlns:a16="http://schemas.microsoft.com/office/drawing/2014/main" val="4256033985"/>
                  </a:ext>
                </a:extLst>
              </a:tr>
              <a:tr h="244452">
                <a:tc>
                  <a:txBody>
                    <a:bodyPr/>
                    <a:lstStyle/>
                    <a:p>
                      <a:r>
                        <a:rPr lang="nl-NL" dirty="0"/>
                        <a:t>Lesweek 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Onderst.pl. casus C + doelformulering RUMBA</a:t>
                      </a:r>
                    </a:p>
                  </a:txBody>
                  <a:tcPr/>
                </a:tc>
                <a:extLst>
                  <a:ext uri="{0D108BD9-81ED-4DB2-BD59-A6C34878D82A}">
                    <a16:rowId xmlns:a16="http://schemas.microsoft.com/office/drawing/2014/main" val="2985291707"/>
                  </a:ext>
                </a:extLst>
              </a:tr>
              <a:tr h="370840">
                <a:tc>
                  <a:txBody>
                    <a:bodyPr/>
                    <a:lstStyle/>
                    <a:p>
                      <a:r>
                        <a:rPr lang="nl-NL" dirty="0"/>
                        <a:t>Lesweek 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Onderst.pl. casus D + cyclus van een onderst.pl</a:t>
                      </a:r>
                    </a:p>
                  </a:txBody>
                  <a:tcPr/>
                </a:tc>
                <a:extLst>
                  <a:ext uri="{0D108BD9-81ED-4DB2-BD59-A6C34878D82A}">
                    <a16:rowId xmlns:a16="http://schemas.microsoft.com/office/drawing/2014/main" val="3913712278"/>
                  </a:ext>
                </a:extLst>
              </a:tr>
              <a:tr h="370840">
                <a:tc>
                  <a:txBody>
                    <a:bodyPr/>
                    <a:lstStyle/>
                    <a:p>
                      <a:r>
                        <a:rPr lang="nl-NL" dirty="0"/>
                        <a:t>Lesweek 7:</a:t>
                      </a:r>
                    </a:p>
                  </a:txBody>
                  <a:tcPr/>
                </a:tc>
                <a:tc>
                  <a:txBody>
                    <a:bodyPr/>
                    <a:lstStyle/>
                    <a:p>
                      <a:r>
                        <a:rPr lang="nl-NL" dirty="0"/>
                        <a:t>Evalueren + voorbereiden presentatie </a:t>
                      </a:r>
                    </a:p>
                  </a:txBody>
                  <a:tcPr/>
                </a:tc>
                <a:extLst>
                  <a:ext uri="{0D108BD9-81ED-4DB2-BD59-A6C34878D82A}">
                    <a16:rowId xmlns:a16="http://schemas.microsoft.com/office/drawing/2014/main" val="1580463680"/>
                  </a:ext>
                </a:extLst>
              </a:tr>
              <a:tr h="374969">
                <a:tc>
                  <a:txBody>
                    <a:bodyPr/>
                    <a:lstStyle/>
                    <a:p>
                      <a:r>
                        <a:rPr lang="nl-NL" dirty="0"/>
                        <a:t>Herfstvakantie</a:t>
                      </a:r>
                    </a:p>
                  </a:txBody>
                  <a:tcPr/>
                </a:tc>
                <a:tc>
                  <a:txBody>
                    <a:bodyPr/>
                    <a:lstStyle/>
                    <a:p>
                      <a:endParaRPr lang="nl-NL" dirty="0"/>
                    </a:p>
                  </a:txBody>
                  <a:tcPr/>
                </a:tc>
                <a:extLst>
                  <a:ext uri="{0D108BD9-81ED-4DB2-BD59-A6C34878D82A}">
                    <a16:rowId xmlns:a16="http://schemas.microsoft.com/office/drawing/2014/main" val="4108471988"/>
                  </a:ext>
                </a:extLst>
              </a:tr>
              <a:tr h="370840">
                <a:tc>
                  <a:txBody>
                    <a:bodyPr/>
                    <a:lstStyle/>
                    <a:p>
                      <a:r>
                        <a:rPr lang="nl-NL" dirty="0"/>
                        <a:t>Lesweek 8:</a:t>
                      </a:r>
                    </a:p>
                  </a:txBody>
                  <a:tcPr/>
                </a:tc>
                <a:tc>
                  <a:txBody>
                    <a:bodyPr/>
                    <a:lstStyle/>
                    <a:p>
                      <a:r>
                        <a:rPr lang="nl-NL" dirty="0"/>
                        <a:t>Korte presentatie (15 min. pp) in groepjes van 4 over ondersteuningsplan van jouw stage</a:t>
                      </a:r>
                    </a:p>
                  </a:txBody>
                  <a:tcPr/>
                </a:tc>
                <a:extLst>
                  <a:ext uri="{0D108BD9-81ED-4DB2-BD59-A6C34878D82A}">
                    <a16:rowId xmlns:a16="http://schemas.microsoft.com/office/drawing/2014/main" val="3513444921"/>
                  </a:ext>
                </a:extLst>
              </a:tr>
              <a:tr h="320652">
                <a:tc>
                  <a:txBody>
                    <a:bodyPr/>
                    <a:lstStyle/>
                    <a:p>
                      <a:r>
                        <a:rPr lang="nl-NL" dirty="0"/>
                        <a:t>Lesweek 9:</a:t>
                      </a:r>
                    </a:p>
                  </a:txBody>
                  <a:tcPr/>
                </a:tc>
                <a:tc>
                  <a:txBody>
                    <a:bodyPr/>
                    <a:lstStyle/>
                    <a:p>
                      <a:r>
                        <a:rPr lang="nl-NL" dirty="0"/>
                        <a:t>Inleveren eindopdracht </a:t>
                      </a:r>
                    </a:p>
                  </a:txBody>
                  <a:tcPr/>
                </a:tc>
                <a:extLst>
                  <a:ext uri="{0D108BD9-81ED-4DB2-BD59-A6C34878D82A}">
                    <a16:rowId xmlns:a16="http://schemas.microsoft.com/office/drawing/2014/main" val="1344649029"/>
                  </a:ext>
                </a:extLst>
              </a:tr>
              <a:tr h="370840">
                <a:tc>
                  <a:txBody>
                    <a:bodyPr/>
                    <a:lstStyle/>
                    <a:p>
                      <a:r>
                        <a:rPr lang="nl-NL" dirty="0"/>
                        <a:t>Lesweek 10: Bufferweek</a:t>
                      </a:r>
                    </a:p>
                  </a:txBody>
                  <a:tcPr/>
                </a:tc>
                <a:tc>
                  <a:txBody>
                    <a:bodyPr/>
                    <a:lstStyle/>
                    <a:p>
                      <a:endParaRPr lang="nl-NL" dirty="0"/>
                    </a:p>
                  </a:txBody>
                  <a:tcPr/>
                </a:tc>
                <a:extLst>
                  <a:ext uri="{0D108BD9-81ED-4DB2-BD59-A6C34878D82A}">
                    <a16:rowId xmlns:a16="http://schemas.microsoft.com/office/drawing/2014/main" val="2107563366"/>
                  </a:ext>
                </a:extLst>
              </a:tr>
            </a:tbl>
          </a:graphicData>
        </a:graphic>
      </p:graphicFrame>
    </p:spTree>
    <p:extLst>
      <p:ext uri="{BB962C8B-B14F-4D97-AF65-F5344CB8AC3E}">
        <p14:creationId xmlns:p14="http://schemas.microsoft.com/office/powerpoint/2010/main" val="1974128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1270000" y="2417078"/>
            <a:ext cx="6817360" cy="2308324"/>
          </a:xfrm>
          <a:prstGeom prst="rect">
            <a:avLst/>
          </a:prstGeom>
        </p:spPr>
        <p:txBody>
          <a:bodyPr wrap="square">
            <a:spAutoFit/>
          </a:bodyPr>
          <a:lstStyle/>
          <a:p>
            <a:r>
              <a:rPr lang="nl-NL" sz="3600" b="1" dirty="0">
                <a:solidFill>
                  <a:srgbClr val="90C226"/>
                </a:solidFill>
                <a:latin typeface="Calibri" panose="020F0502020204030204" pitchFamily="34" charset="0"/>
                <a:ea typeface="Calibri" panose="020F0502020204030204" pitchFamily="34" charset="0"/>
                <a:cs typeface="Times New Roman" panose="02020603050405020304" pitchFamily="18" charset="0"/>
              </a:rPr>
              <a:t>Inzage</a:t>
            </a:r>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 voor gemeenten, zorgverzekeraar </a:t>
            </a:r>
            <a:r>
              <a:rPr lang="nl-NL" sz="3600" dirty="0" err="1">
                <a:solidFill>
                  <a:srgbClr val="90C226"/>
                </a:solidFill>
                <a:latin typeface="Calibri" panose="020F0502020204030204" pitchFamily="34" charset="0"/>
                <a:ea typeface="Calibri" panose="020F0502020204030204" pitchFamily="34" charset="0"/>
                <a:cs typeface="Times New Roman" panose="02020603050405020304" pitchFamily="18" charset="0"/>
              </a:rPr>
              <a:t>tav</a:t>
            </a:r>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 voortgang van de zorgplannen en het nakomen van de gemaakte afspraken.</a:t>
            </a:r>
          </a:p>
        </p:txBody>
      </p:sp>
      <p:pic>
        <p:nvPicPr>
          <p:cNvPr id="3" name="Afbeelding 2">
            <a:extLst>
              <a:ext uri="{FF2B5EF4-FFF2-40B4-BE49-F238E27FC236}">
                <a16:creationId xmlns:a16="http://schemas.microsoft.com/office/drawing/2014/main" id="{EDC1312C-9E1C-45EC-84D1-6859241914F9}"/>
              </a:ext>
            </a:extLst>
          </p:cNvPr>
          <p:cNvPicPr>
            <a:picLocks noChangeAspect="1"/>
          </p:cNvPicPr>
          <p:nvPr/>
        </p:nvPicPr>
        <p:blipFill>
          <a:blip r:embed="rId2"/>
          <a:stretch>
            <a:fillRect/>
          </a:stretch>
        </p:blipFill>
        <p:spPr>
          <a:xfrm>
            <a:off x="7951052" y="1900772"/>
            <a:ext cx="3767655" cy="3767655"/>
          </a:xfrm>
          <a:prstGeom prst="rect">
            <a:avLst/>
          </a:prstGeom>
        </p:spPr>
      </p:pic>
    </p:spTree>
    <p:extLst>
      <p:ext uri="{BB962C8B-B14F-4D97-AF65-F5344CB8AC3E}">
        <p14:creationId xmlns:p14="http://schemas.microsoft.com/office/powerpoint/2010/main" val="3276381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1270000" y="2417078"/>
            <a:ext cx="6817360" cy="2862322"/>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Het afleggen van </a:t>
            </a:r>
            <a:r>
              <a:rPr lang="nl-NL" sz="3600" b="1" dirty="0">
                <a:solidFill>
                  <a:srgbClr val="90C226"/>
                </a:solidFill>
                <a:latin typeface="Calibri" panose="020F0502020204030204" pitchFamily="34" charset="0"/>
                <a:ea typeface="Calibri" panose="020F0502020204030204" pitchFamily="34" charset="0"/>
                <a:cs typeface="Times New Roman" panose="02020603050405020304" pitchFamily="18" charset="0"/>
              </a:rPr>
              <a:t>verantwoording</a:t>
            </a:r>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 van de geboden zorg bijvoorbeeld aan de Inspectie van Gezondheidszorg of bij een audit.</a:t>
            </a:r>
          </a:p>
          <a:p>
            <a:endPar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CF1EDF39-EF09-42B2-A636-6E4741B626B1}"/>
              </a:ext>
            </a:extLst>
          </p:cNvPr>
          <p:cNvPicPr>
            <a:picLocks noChangeAspect="1"/>
          </p:cNvPicPr>
          <p:nvPr/>
        </p:nvPicPr>
        <p:blipFill>
          <a:blip r:embed="rId2"/>
          <a:stretch>
            <a:fillRect/>
          </a:stretch>
        </p:blipFill>
        <p:spPr>
          <a:xfrm>
            <a:off x="7991692" y="2164932"/>
            <a:ext cx="3767655" cy="3767655"/>
          </a:xfrm>
          <a:prstGeom prst="rect">
            <a:avLst/>
          </a:prstGeom>
        </p:spPr>
      </p:pic>
    </p:spTree>
    <p:extLst>
      <p:ext uri="{BB962C8B-B14F-4D97-AF65-F5344CB8AC3E}">
        <p14:creationId xmlns:p14="http://schemas.microsoft.com/office/powerpoint/2010/main" val="395966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1940560" y="1224849"/>
            <a:ext cx="6817360" cy="1200329"/>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En nu rapporteren!</a:t>
            </a:r>
          </a:p>
          <a:p>
            <a:endPar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1AB3D907-4135-4B4B-BAEC-F919BA6173B5}"/>
              </a:ext>
            </a:extLst>
          </p:cNvPr>
          <p:cNvPicPr>
            <a:picLocks noChangeAspect="1"/>
          </p:cNvPicPr>
          <p:nvPr/>
        </p:nvPicPr>
        <p:blipFill>
          <a:blip r:embed="rId2"/>
          <a:stretch>
            <a:fillRect/>
          </a:stretch>
        </p:blipFill>
        <p:spPr>
          <a:xfrm>
            <a:off x="1717992" y="2052698"/>
            <a:ext cx="5231448" cy="3481291"/>
          </a:xfrm>
          <a:prstGeom prst="rect">
            <a:avLst/>
          </a:prstGeom>
        </p:spPr>
      </p:pic>
    </p:spTree>
    <p:extLst>
      <p:ext uri="{BB962C8B-B14F-4D97-AF65-F5344CB8AC3E}">
        <p14:creationId xmlns:p14="http://schemas.microsoft.com/office/powerpoint/2010/main" val="3840543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831942" y="720166"/>
            <a:ext cx="7804057" cy="5632311"/>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Waar moet je aan denken  bij rapporteren? Er volgen enkele tips!</a:t>
            </a:r>
          </a:p>
          <a:p>
            <a:endPar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endPar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r>
              <a:rPr lang="nl-NL" sz="3600" u="sng" dirty="0">
                <a:solidFill>
                  <a:srgbClr val="90C226"/>
                </a:solidFill>
                <a:latin typeface="Calibri" panose="020F0502020204030204" pitchFamily="34" charset="0"/>
                <a:ea typeface="Calibri" panose="020F0502020204030204" pitchFamily="34" charset="0"/>
                <a:cs typeface="Times New Roman" panose="02020603050405020304" pitchFamily="18" charset="0"/>
              </a:rPr>
              <a:t>Opdracht in de les:</a:t>
            </a:r>
          </a:p>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Ik noem een tip en daarbij een fout voorbeeld daarvan. Aan jullie om de juiste rapportage erbij te schrijven.</a:t>
            </a:r>
          </a:p>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(voeg dit bij de andere opdracht van vorige week!)</a:t>
            </a:r>
          </a:p>
        </p:txBody>
      </p:sp>
    </p:spTree>
    <p:extLst>
      <p:ext uri="{BB962C8B-B14F-4D97-AF65-F5344CB8AC3E}">
        <p14:creationId xmlns:p14="http://schemas.microsoft.com/office/powerpoint/2010/main" val="256395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831942" y="720166"/>
            <a:ext cx="7804057" cy="646331"/>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Tip 1 voor rapporteren</a:t>
            </a:r>
          </a:p>
        </p:txBody>
      </p:sp>
      <p:pic>
        <p:nvPicPr>
          <p:cNvPr id="3" name="Afbeelding 2">
            <a:extLst>
              <a:ext uri="{FF2B5EF4-FFF2-40B4-BE49-F238E27FC236}">
                <a16:creationId xmlns:a16="http://schemas.microsoft.com/office/drawing/2014/main" id="{39FEEE4C-9710-473D-9279-7D3A1ADE042B}"/>
              </a:ext>
            </a:extLst>
          </p:cNvPr>
          <p:cNvPicPr>
            <a:picLocks noChangeAspect="1"/>
          </p:cNvPicPr>
          <p:nvPr/>
        </p:nvPicPr>
        <p:blipFill>
          <a:blip r:embed="rId2"/>
          <a:stretch>
            <a:fillRect/>
          </a:stretch>
        </p:blipFill>
        <p:spPr>
          <a:xfrm>
            <a:off x="998854" y="1707197"/>
            <a:ext cx="4121785" cy="1503057"/>
          </a:xfrm>
          <a:prstGeom prst="rect">
            <a:avLst/>
          </a:prstGeom>
        </p:spPr>
      </p:pic>
      <p:sp>
        <p:nvSpPr>
          <p:cNvPr id="4" name="Rechthoek 3">
            <a:extLst>
              <a:ext uri="{FF2B5EF4-FFF2-40B4-BE49-F238E27FC236}">
                <a16:creationId xmlns:a16="http://schemas.microsoft.com/office/drawing/2014/main" id="{F3E81260-FB57-4415-9292-0857DA6AF97C}"/>
              </a:ext>
            </a:extLst>
          </p:cNvPr>
          <p:cNvSpPr/>
          <p:nvPr/>
        </p:nvSpPr>
        <p:spPr>
          <a:xfrm>
            <a:off x="3244214" y="3596531"/>
            <a:ext cx="6096000" cy="3108543"/>
          </a:xfrm>
          <a:prstGeom prst="rect">
            <a:avLst/>
          </a:prstGeom>
        </p:spPr>
        <p:txBody>
          <a:bodyPr>
            <a:spAutoFit/>
          </a:bodyPr>
          <a:lstStyle/>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Zo moet het bijvoorbeeld niet:</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	</a:t>
            </a:r>
            <a:r>
              <a:rPr lang="nl-NL" sz="2800" b="1"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Mevrouw moest vandaag vaak naar 	de toilet.</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Hoe zou je dit duidelijker kunnen rapporteren?</a:t>
            </a:r>
          </a:p>
        </p:txBody>
      </p:sp>
    </p:spTree>
    <p:extLst>
      <p:ext uri="{BB962C8B-B14F-4D97-AF65-F5344CB8AC3E}">
        <p14:creationId xmlns:p14="http://schemas.microsoft.com/office/powerpoint/2010/main" val="2330189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831942" y="720166"/>
            <a:ext cx="7804057" cy="646331"/>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Tip 1 voor rapporteren</a:t>
            </a:r>
          </a:p>
        </p:txBody>
      </p:sp>
      <p:pic>
        <p:nvPicPr>
          <p:cNvPr id="3" name="Afbeelding 2">
            <a:extLst>
              <a:ext uri="{FF2B5EF4-FFF2-40B4-BE49-F238E27FC236}">
                <a16:creationId xmlns:a16="http://schemas.microsoft.com/office/drawing/2014/main" id="{39FEEE4C-9710-473D-9279-7D3A1ADE042B}"/>
              </a:ext>
            </a:extLst>
          </p:cNvPr>
          <p:cNvPicPr>
            <a:picLocks noChangeAspect="1"/>
          </p:cNvPicPr>
          <p:nvPr/>
        </p:nvPicPr>
        <p:blipFill>
          <a:blip r:embed="rId2"/>
          <a:stretch>
            <a:fillRect/>
          </a:stretch>
        </p:blipFill>
        <p:spPr>
          <a:xfrm>
            <a:off x="998854" y="1707197"/>
            <a:ext cx="4121785" cy="1503057"/>
          </a:xfrm>
          <a:prstGeom prst="rect">
            <a:avLst/>
          </a:prstGeom>
        </p:spPr>
      </p:pic>
      <p:sp>
        <p:nvSpPr>
          <p:cNvPr id="4" name="Rechthoek 3">
            <a:extLst>
              <a:ext uri="{FF2B5EF4-FFF2-40B4-BE49-F238E27FC236}">
                <a16:creationId xmlns:a16="http://schemas.microsoft.com/office/drawing/2014/main" id="{F3E81260-FB57-4415-9292-0857DA6AF97C}"/>
              </a:ext>
            </a:extLst>
          </p:cNvPr>
          <p:cNvSpPr/>
          <p:nvPr/>
        </p:nvSpPr>
        <p:spPr>
          <a:xfrm>
            <a:off x="3244214" y="3596531"/>
            <a:ext cx="6096000" cy="2246769"/>
          </a:xfrm>
          <a:prstGeom prst="rect">
            <a:avLst/>
          </a:prstGeom>
        </p:spPr>
        <p:txBody>
          <a:bodyPr>
            <a:spAutoFit/>
          </a:bodyPr>
          <a:lstStyle/>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Zo kan het bijvoorbeeld:</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Mevrouw moest vandaag vijf keer naar de toilet. Normaal gaat zij twee keer per dag.</a:t>
            </a:r>
          </a:p>
        </p:txBody>
      </p:sp>
    </p:spTree>
    <p:extLst>
      <p:ext uri="{BB962C8B-B14F-4D97-AF65-F5344CB8AC3E}">
        <p14:creationId xmlns:p14="http://schemas.microsoft.com/office/powerpoint/2010/main" val="194864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831942" y="720166"/>
            <a:ext cx="7804057" cy="646331"/>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Tip 2 voor rapporteren</a:t>
            </a:r>
          </a:p>
        </p:txBody>
      </p:sp>
      <p:sp>
        <p:nvSpPr>
          <p:cNvPr id="4" name="Rechthoek 3">
            <a:extLst>
              <a:ext uri="{FF2B5EF4-FFF2-40B4-BE49-F238E27FC236}">
                <a16:creationId xmlns:a16="http://schemas.microsoft.com/office/drawing/2014/main" id="{F3E81260-FB57-4415-9292-0857DA6AF97C}"/>
              </a:ext>
            </a:extLst>
          </p:cNvPr>
          <p:cNvSpPr/>
          <p:nvPr/>
        </p:nvSpPr>
        <p:spPr>
          <a:xfrm>
            <a:off x="3244214" y="3596531"/>
            <a:ext cx="6096000" cy="3108543"/>
          </a:xfrm>
          <a:prstGeom prst="rect">
            <a:avLst/>
          </a:prstGeom>
        </p:spPr>
        <p:txBody>
          <a:bodyPr>
            <a:spAutoFit/>
          </a:bodyPr>
          <a:lstStyle/>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Zo moet het bijvoorbeeld niet:</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	</a:t>
            </a:r>
            <a:r>
              <a:rPr lang="nl-NL" sz="2800" b="1"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Client x vraagt veel meer dan we kunnen bieden.</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Hoe zou je dit eenduidiger kunnen rapporteren?</a:t>
            </a:r>
          </a:p>
        </p:txBody>
      </p:sp>
      <p:pic>
        <p:nvPicPr>
          <p:cNvPr id="5" name="Afbeelding 4">
            <a:extLst>
              <a:ext uri="{FF2B5EF4-FFF2-40B4-BE49-F238E27FC236}">
                <a16:creationId xmlns:a16="http://schemas.microsoft.com/office/drawing/2014/main" id="{CCFC8C0E-F8F4-437B-B032-F857CE674ED6}"/>
              </a:ext>
            </a:extLst>
          </p:cNvPr>
          <p:cNvPicPr>
            <a:picLocks noChangeAspect="1"/>
          </p:cNvPicPr>
          <p:nvPr/>
        </p:nvPicPr>
        <p:blipFill>
          <a:blip r:embed="rId2"/>
          <a:stretch>
            <a:fillRect/>
          </a:stretch>
        </p:blipFill>
        <p:spPr>
          <a:xfrm>
            <a:off x="993457" y="1597329"/>
            <a:ext cx="3868396" cy="1664140"/>
          </a:xfrm>
          <a:prstGeom prst="rect">
            <a:avLst/>
          </a:prstGeom>
        </p:spPr>
      </p:pic>
    </p:spTree>
    <p:extLst>
      <p:ext uri="{BB962C8B-B14F-4D97-AF65-F5344CB8AC3E}">
        <p14:creationId xmlns:p14="http://schemas.microsoft.com/office/powerpoint/2010/main" val="198325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831942" y="720166"/>
            <a:ext cx="7804057" cy="646331"/>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Tip 2 voor rapporteren</a:t>
            </a:r>
          </a:p>
        </p:txBody>
      </p:sp>
      <p:sp>
        <p:nvSpPr>
          <p:cNvPr id="4" name="Rechthoek 3">
            <a:extLst>
              <a:ext uri="{FF2B5EF4-FFF2-40B4-BE49-F238E27FC236}">
                <a16:creationId xmlns:a16="http://schemas.microsoft.com/office/drawing/2014/main" id="{F3E81260-FB57-4415-9292-0857DA6AF97C}"/>
              </a:ext>
            </a:extLst>
          </p:cNvPr>
          <p:cNvSpPr/>
          <p:nvPr/>
        </p:nvSpPr>
        <p:spPr>
          <a:xfrm>
            <a:off x="3332611" y="3472928"/>
            <a:ext cx="6096000" cy="3108543"/>
          </a:xfrm>
          <a:prstGeom prst="rect">
            <a:avLst/>
          </a:prstGeom>
        </p:spPr>
        <p:txBody>
          <a:bodyPr>
            <a:spAutoFit/>
          </a:bodyPr>
          <a:lstStyle/>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Zo kan het bijvoorbeeld wel:</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De indicatie van client x volstaat niet meer bij haar zorgvraag. Mogelijk komt zij in aanmerking voor een hogere ZZP-indicatie. Herziening is ondertussen aangevraagd.</a:t>
            </a:r>
          </a:p>
        </p:txBody>
      </p:sp>
      <p:pic>
        <p:nvPicPr>
          <p:cNvPr id="5" name="Afbeelding 4">
            <a:extLst>
              <a:ext uri="{FF2B5EF4-FFF2-40B4-BE49-F238E27FC236}">
                <a16:creationId xmlns:a16="http://schemas.microsoft.com/office/drawing/2014/main" id="{CCFC8C0E-F8F4-437B-B032-F857CE674ED6}"/>
              </a:ext>
            </a:extLst>
          </p:cNvPr>
          <p:cNvPicPr>
            <a:picLocks noChangeAspect="1"/>
          </p:cNvPicPr>
          <p:nvPr/>
        </p:nvPicPr>
        <p:blipFill>
          <a:blip r:embed="rId2"/>
          <a:stretch>
            <a:fillRect/>
          </a:stretch>
        </p:blipFill>
        <p:spPr>
          <a:xfrm>
            <a:off x="993457" y="1597329"/>
            <a:ext cx="3868396" cy="1664140"/>
          </a:xfrm>
          <a:prstGeom prst="rect">
            <a:avLst/>
          </a:prstGeom>
        </p:spPr>
      </p:pic>
    </p:spTree>
    <p:extLst>
      <p:ext uri="{BB962C8B-B14F-4D97-AF65-F5344CB8AC3E}">
        <p14:creationId xmlns:p14="http://schemas.microsoft.com/office/powerpoint/2010/main" val="4034014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831942" y="720166"/>
            <a:ext cx="7804057" cy="646331"/>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Tip 3 voor rapporteren</a:t>
            </a:r>
          </a:p>
        </p:txBody>
      </p:sp>
      <p:sp>
        <p:nvSpPr>
          <p:cNvPr id="4" name="Rechthoek 3">
            <a:extLst>
              <a:ext uri="{FF2B5EF4-FFF2-40B4-BE49-F238E27FC236}">
                <a16:creationId xmlns:a16="http://schemas.microsoft.com/office/drawing/2014/main" id="{F3E81260-FB57-4415-9292-0857DA6AF97C}"/>
              </a:ext>
            </a:extLst>
          </p:cNvPr>
          <p:cNvSpPr/>
          <p:nvPr/>
        </p:nvSpPr>
        <p:spPr>
          <a:xfrm>
            <a:off x="3244214" y="3596531"/>
            <a:ext cx="6096000" cy="3108543"/>
          </a:xfrm>
          <a:prstGeom prst="rect">
            <a:avLst/>
          </a:prstGeom>
        </p:spPr>
        <p:txBody>
          <a:bodyPr>
            <a:spAutoFit/>
          </a:bodyPr>
          <a:lstStyle/>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Zo moet het bijvoorbeeld niet:</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	</a:t>
            </a:r>
            <a:r>
              <a:rPr lang="nl-NL" sz="2800" b="1"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Client P gaat te weinig naar zijn         </a:t>
            </a:r>
          </a:p>
          <a:p>
            <a:pPr lvl="0"/>
            <a:r>
              <a:rPr lang="nl-NL" sz="2800" b="1"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      familie toe.</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Hoe zou je dit objectiever kunnen rapporteren?</a:t>
            </a:r>
          </a:p>
        </p:txBody>
      </p:sp>
      <p:pic>
        <p:nvPicPr>
          <p:cNvPr id="3" name="Afbeelding 2">
            <a:extLst>
              <a:ext uri="{FF2B5EF4-FFF2-40B4-BE49-F238E27FC236}">
                <a16:creationId xmlns:a16="http://schemas.microsoft.com/office/drawing/2014/main" id="{F6FB71CB-F123-47FD-ABAE-A22B8535DA11}"/>
              </a:ext>
            </a:extLst>
          </p:cNvPr>
          <p:cNvPicPr>
            <a:picLocks noChangeAspect="1"/>
          </p:cNvPicPr>
          <p:nvPr/>
        </p:nvPicPr>
        <p:blipFill>
          <a:blip r:embed="rId2"/>
          <a:stretch>
            <a:fillRect/>
          </a:stretch>
        </p:blipFill>
        <p:spPr>
          <a:xfrm>
            <a:off x="963612" y="1483677"/>
            <a:ext cx="3226095" cy="1945323"/>
          </a:xfrm>
          <a:prstGeom prst="rect">
            <a:avLst/>
          </a:prstGeom>
        </p:spPr>
      </p:pic>
    </p:spTree>
    <p:extLst>
      <p:ext uri="{BB962C8B-B14F-4D97-AF65-F5344CB8AC3E}">
        <p14:creationId xmlns:p14="http://schemas.microsoft.com/office/powerpoint/2010/main" val="3284195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831942" y="720166"/>
            <a:ext cx="7804057" cy="646331"/>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Tip 3 voor rapporteren</a:t>
            </a:r>
          </a:p>
        </p:txBody>
      </p:sp>
      <p:sp>
        <p:nvSpPr>
          <p:cNvPr id="4" name="Rechthoek 3">
            <a:extLst>
              <a:ext uri="{FF2B5EF4-FFF2-40B4-BE49-F238E27FC236}">
                <a16:creationId xmlns:a16="http://schemas.microsoft.com/office/drawing/2014/main" id="{F3E81260-FB57-4415-9292-0857DA6AF97C}"/>
              </a:ext>
            </a:extLst>
          </p:cNvPr>
          <p:cNvSpPr/>
          <p:nvPr/>
        </p:nvSpPr>
        <p:spPr>
          <a:xfrm>
            <a:off x="3244214" y="3596531"/>
            <a:ext cx="6096000" cy="1815882"/>
          </a:xfrm>
          <a:prstGeom prst="rect">
            <a:avLst/>
          </a:prstGeom>
        </p:spPr>
        <p:txBody>
          <a:bodyPr>
            <a:spAutoFit/>
          </a:bodyPr>
          <a:lstStyle/>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Zo kan het bijvoorbeeld wel:</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Client P gaat 1x per maand op bezoek bij zijn ouders.</a:t>
            </a:r>
          </a:p>
        </p:txBody>
      </p:sp>
      <p:pic>
        <p:nvPicPr>
          <p:cNvPr id="3" name="Afbeelding 2">
            <a:extLst>
              <a:ext uri="{FF2B5EF4-FFF2-40B4-BE49-F238E27FC236}">
                <a16:creationId xmlns:a16="http://schemas.microsoft.com/office/drawing/2014/main" id="{F6FB71CB-F123-47FD-ABAE-A22B8535DA11}"/>
              </a:ext>
            </a:extLst>
          </p:cNvPr>
          <p:cNvPicPr>
            <a:picLocks noChangeAspect="1"/>
          </p:cNvPicPr>
          <p:nvPr/>
        </p:nvPicPr>
        <p:blipFill>
          <a:blip r:embed="rId2"/>
          <a:stretch>
            <a:fillRect/>
          </a:stretch>
        </p:blipFill>
        <p:spPr>
          <a:xfrm>
            <a:off x="963612" y="1483677"/>
            <a:ext cx="3226095" cy="1945323"/>
          </a:xfrm>
          <a:prstGeom prst="rect">
            <a:avLst/>
          </a:prstGeom>
        </p:spPr>
      </p:pic>
    </p:spTree>
    <p:extLst>
      <p:ext uri="{BB962C8B-B14F-4D97-AF65-F5344CB8AC3E}">
        <p14:creationId xmlns:p14="http://schemas.microsoft.com/office/powerpoint/2010/main" val="226207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592928" y="0"/>
            <a:ext cx="8596668" cy="1320800"/>
          </a:xfrm>
        </p:spPr>
        <p:txBody>
          <a:bodyPr>
            <a:normAutofit fontScale="90000"/>
          </a:bodyPr>
          <a:lstStyle/>
          <a:p>
            <a:br>
              <a:rPr lang="nl-NL" b="1" dirty="0"/>
            </a:br>
            <a:r>
              <a:rPr lang="nl-NL" b="1" dirty="0"/>
              <a:t>Planning van les 2:</a:t>
            </a:r>
            <a:br>
              <a:rPr lang="nl-NL" dirty="0"/>
            </a:br>
            <a:br>
              <a:rPr lang="nl-NL" dirty="0"/>
            </a:br>
            <a:r>
              <a:rPr lang="nl-NL" sz="3100" dirty="0"/>
              <a:t>9:00 uur Opstart + A&amp;A</a:t>
            </a:r>
            <a:br>
              <a:rPr lang="nl-NL" sz="3100" dirty="0"/>
            </a:br>
            <a:br>
              <a:rPr lang="nl-NL" sz="3100" dirty="0"/>
            </a:br>
            <a:r>
              <a:rPr lang="nl-NL" sz="3100" dirty="0"/>
              <a:t>9:10 uur Terugblik naar vorige week</a:t>
            </a:r>
            <a:br>
              <a:rPr lang="nl-NL" sz="3100" dirty="0"/>
            </a:br>
            <a:br>
              <a:rPr lang="nl-NL" sz="3100" dirty="0"/>
            </a:br>
            <a:r>
              <a:rPr lang="nl-NL" sz="3100" dirty="0"/>
              <a:t>9:15 uur Introductie op het thema ‘rapporteren’</a:t>
            </a:r>
            <a:br>
              <a:rPr lang="nl-NL" sz="3100" dirty="0"/>
            </a:br>
            <a:br>
              <a:rPr lang="nl-NL" sz="3100" dirty="0"/>
            </a:br>
            <a:r>
              <a:rPr lang="nl-NL" sz="3100" dirty="0"/>
              <a:t>9:30 uur Opdracht in de les</a:t>
            </a:r>
            <a:br>
              <a:rPr lang="nl-NL" sz="3100" dirty="0"/>
            </a:br>
            <a:br>
              <a:rPr lang="nl-NL" sz="3100" dirty="0"/>
            </a:br>
            <a:r>
              <a:rPr lang="nl-NL" sz="3100" dirty="0"/>
              <a:t>9:45 uur Uitwerken casus A</a:t>
            </a:r>
            <a:br>
              <a:rPr lang="nl-NL" sz="3100" dirty="0"/>
            </a:br>
            <a:br>
              <a:rPr lang="nl-NL" sz="3100" dirty="0"/>
            </a:br>
            <a:r>
              <a:rPr lang="nl-NL" sz="3100" dirty="0"/>
              <a:t>10:30 uur: Einde les</a:t>
            </a:r>
          </a:p>
        </p:txBody>
      </p:sp>
    </p:spTree>
    <p:extLst>
      <p:ext uri="{BB962C8B-B14F-4D97-AF65-F5344CB8AC3E}">
        <p14:creationId xmlns:p14="http://schemas.microsoft.com/office/powerpoint/2010/main" val="1584027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831942" y="720166"/>
            <a:ext cx="7804057" cy="646331"/>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Tip 4 voor rapporteren</a:t>
            </a:r>
          </a:p>
        </p:txBody>
      </p:sp>
      <p:sp>
        <p:nvSpPr>
          <p:cNvPr id="4" name="Rechthoek 3">
            <a:extLst>
              <a:ext uri="{FF2B5EF4-FFF2-40B4-BE49-F238E27FC236}">
                <a16:creationId xmlns:a16="http://schemas.microsoft.com/office/drawing/2014/main" id="{F3E81260-FB57-4415-9292-0857DA6AF97C}"/>
              </a:ext>
            </a:extLst>
          </p:cNvPr>
          <p:cNvSpPr/>
          <p:nvPr/>
        </p:nvSpPr>
        <p:spPr>
          <a:xfrm>
            <a:off x="3223894" y="3429000"/>
            <a:ext cx="6096000" cy="3108543"/>
          </a:xfrm>
          <a:prstGeom prst="rect">
            <a:avLst/>
          </a:prstGeom>
        </p:spPr>
        <p:txBody>
          <a:bodyPr>
            <a:spAutoFit/>
          </a:bodyPr>
          <a:lstStyle/>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Zo moet het bijvoorbeeld niet:</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	</a:t>
            </a:r>
            <a:r>
              <a:rPr lang="nl-NL" sz="2800" b="1"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Client M was vandaag weer erg  </a:t>
            </a:r>
          </a:p>
          <a:p>
            <a:pPr lvl="0"/>
            <a:r>
              <a:rPr lang="nl-NL" sz="2800" b="1" i="1" dirty="0">
                <a:solidFill>
                  <a:srgbClr val="90C226"/>
                </a:solidFill>
                <a:latin typeface="Calibri" panose="020F0502020204030204" pitchFamily="34" charset="0"/>
                <a:ea typeface="Calibri" panose="020F0502020204030204" pitchFamily="34" charset="0"/>
                <a:cs typeface="Times New Roman" panose="02020603050405020304" pitchFamily="18" charset="0"/>
              </a:rPr>
              <a:t>      lastig. </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Hoe zou je dit respectvoller kunnen rapporteren?</a:t>
            </a:r>
          </a:p>
        </p:txBody>
      </p:sp>
      <p:pic>
        <p:nvPicPr>
          <p:cNvPr id="5" name="Afbeelding 4">
            <a:extLst>
              <a:ext uri="{FF2B5EF4-FFF2-40B4-BE49-F238E27FC236}">
                <a16:creationId xmlns:a16="http://schemas.microsoft.com/office/drawing/2014/main" id="{642043E5-846F-4CCC-8091-B695080846CA}"/>
              </a:ext>
            </a:extLst>
          </p:cNvPr>
          <p:cNvPicPr>
            <a:picLocks noChangeAspect="1"/>
          </p:cNvPicPr>
          <p:nvPr/>
        </p:nvPicPr>
        <p:blipFill>
          <a:blip r:embed="rId2"/>
          <a:stretch>
            <a:fillRect/>
          </a:stretch>
        </p:blipFill>
        <p:spPr>
          <a:xfrm>
            <a:off x="996313" y="1556798"/>
            <a:ext cx="4130783" cy="1592802"/>
          </a:xfrm>
          <a:prstGeom prst="rect">
            <a:avLst/>
          </a:prstGeom>
        </p:spPr>
      </p:pic>
    </p:spTree>
    <p:extLst>
      <p:ext uri="{BB962C8B-B14F-4D97-AF65-F5344CB8AC3E}">
        <p14:creationId xmlns:p14="http://schemas.microsoft.com/office/powerpoint/2010/main" val="2721400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831942" y="720166"/>
            <a:ext cx="7804057" cy="646331"/>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Tip 4 voor rapporteren</a:t>
            </a:r>
          </a:p>
        </p:txBody>
      </p:sp>
      <p:sp>
        <p:nvSpPr>
          <p:cNvPr id="4" name="Rechthoek 3">
            <a:extLst>
              <a:ext uri="{FF2B5EF4-FFF2-40B4-BE49-F238E27FC236}">
                <a16:creationId xmlns:a16="http://schemas.microsoft.com/office/drawing/2014/main" id="{F3E81260-FB57-4415-9292-0857DA6AF97C}"/>
              </a:ext>
            </a:extLst>
          </p:cNvPr>
          <p:cNvSpPr/>
          <p:nvPr/>
        </p:nvSpPr>
        <p:spPr>
          <a:xfrm>
            <a:off x="3223894" y="3429000"/>
            <a:ext cx="6096000" cy="3108543"/>
          </a:xfrm>
          <a:prstGeom prst="rect">
            <a:avLst/>
          </a:prstGeom>
        </p:spPr>
        <p:txBody>
          <a:bodyPr>
            <a:spAutoFit/>
          </a:bodyPr>
          <a:lstStyle/>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Zo kan het bijvoorbeeld wel:</a:t>
            </a:r>
          </a:p>
          <a:p>
            <a:pPr lvl="0"/>
            <a:endPar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dirty="0">
                <a:solidFill>
                  <a:srgbClr val="90C226"/>
                </a:solidFill>
                <a:latin typeface="Calibri" panose="020F0502020204030204" pitchFamily="34" charset="0"/>
                <a:ea typeface="Calibri" panose="020F0502020204030204" pitchFamily="34" charset="0"/>
                <a:cs typeface="Times New Roman" panose="02020603050405020304" pitchFamily="18" charset="0"/>
              </a:rPr>
              <a:t>Client M wilde vanochtend niet onder de douche. Door duidelijk te zijn en af en toe een grapje te maken, heb ik hem wel zover gekregen dat hij onder de douche ging.</a:t>
            </a:r>
          </a:p>
        </p:txBody>
      </p:sp>
      <p:pic>
        <p:nvPicPr>
          <p:cNvPr id="5" name="Afbeelding 4">
            <a:extLst>
              <a:ext uri="{FF2B5EF4-FFF2-40B4-BE49-F238E27FC236}">
                <a16:creationId xmlns:a16="http://schemas.microsoft.com/office/drawing/2014/main" id="{642043E5-846F-4CCC-8091-B695080846CA}"/>
              </a:ext>
            </a:extLst>
          </p:cNvPr>
          <p:cNvPicPr>
            <a:picLocks noChangeAspect="1"/>
          </p:cNvPicPr>
          <p:nvPr/>
        </p:nvPicPr>
        <p:blipFill>
          <a:blip r:embed="rId2"/>
          <a:stretch>
            <a:fillRect/>
          </a:stretch>
        </p:blipFill>
        <p:spPr>
          <a:xfrm>
            <a:off x="996313" y="1556798"/>
            <a:ext cx="4130783" cy="1592802"/>
          </a:xfrm>
          <a:prstGeom prst="rect">
            <a:avLst/>
          </a:prstGeom>
        </p:spPr>
      </p:pic>
    </p:spTree>
    <p:extLst>
      <p:ext uri="{BB962C8B-B14F-4D97-AF65-F5344CB8AC3E}">
        <p14:creationId xmlns:p14="http://schemas.microsoft.com/office/powerpoint/2010/main" val="98355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831942" y="720166"/>
            <a:ext cx="7804057" cy="5078313"/>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Lees alle tips door (uitdelen papier ‘Waar moet ik aan denken bij het rapporteren’)</a:t>
            </a:r>
          </a:p>
          <a:p>
            <a:endPar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Geef 3 voorbeelden van je stageplek waarbij het rapporteren goed of juist fout ging. Vertel wat er goed of fout ging. Schrijf deze op.</a:t>
            </a:r>
          </a:p>
          <a:p>
            <a:endPar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endParaRPr>
          </a:p>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Klassikale terugkoppeling.</a:t>
            </a:r>
          </a:p>
        </p:txBody>
      </p:sp>
    </p:spTree>
    <p:extLst>
      <p:ext uri="{BB962C8B-B14F-4D97-AF65-F5344CB8AC3E}">
        <p14:creationId xmlns:p14="http://schemas.microsoft.com/office/powerpoint/2010/main" val="3187199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31943" y="276529"/>
            <a:ext cx="8596668" cy="1320800"/>
          </a:xfrm>
        </p:spPr>
        <p:txBody>
          <a:bodyPr>
            <a:normAutofit fontScale="90000"/>
          </a:bodyPr>
          <a:lstStyle/>
          <a:p>
            <a:pPr>
              <a:spcAft>
                <a:spcPts val="0"/>
              </a:spcAft>
            </a:pPr>
            <a:br>
              <a:rPr lang="nl-NL" b="1" dirty="0"/>
            </a:b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7" name="Rechthoek 6">
            <a:extLst>
              <a:ext uri="{FF2B5EF4-FFF2-40B4-BE49-F238E27FC236}">
                <a16:creationId xmlns:a16="http://schemas.microsoft.com/office/drawing/2014/main" id="{24548FF5-0D38-4712-9F47-EDD60E479891}"/>
              </a:ext>
            </a:extLst>
          </p:cNvPr>
          <p:cNvSpPr/>
          <p:nvPr/>
        </p:nvSpPr>
        <p:spPr>
          <a:xfrm>
            <a:off x="831942" y="720166"/>
            <a:ext cx="7804057" cy="6186309"/>
          </a:xfrm>
          <a:prstGeom prst="rect">
            <a:avLst/>
          </a:prstGeom>
        </p:spPr>
        <p:txBody>
          <a:bodyPr wrap="square">
            <a:spAutoFit/>
          </a:bodyPr>
          <a:lstStyle/>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Opdracht met de casus in de les:</a:t>
            </a:r>
          </a:p>
          <a:p>
            <a:r>
              <a:rPr lang="nl-NL" sz="3600" b="1" dirty="0">
                <a:solidFill>
                  <a:srgbClr val="90C226"/>
                </a:solidFill>
                <a:latin typeface="Calibri" panose="020F0502020204030204" pitchFamily="34" charset="0"/>
                <a:ea typeface="Calibri" panose="020F0502020204030204" pitchFamily="34" charset="0"/>
                <a:cs typeface="Times New Roman" panose="02020603050405020304" pitchFamily="18" charset="0"/>
              </a:rPr>
              <a:t>Stap 1</a:t>
            </a:r>
          </a:p>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-Lees de casus aandachtig door.</a:t>
            </a:r>
          </a:p>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-Bespreek met een klasgenoot wat jullie denken wat de hoofd- en bijzaken zijn.</a:t>
            </a:r>
          </a:p>
          <a:p>
            <a:r>
              <a:rPr lang="nl-NL" sz="3600" b="1" dirty="0">
                <a:solidFill>
                  <a:srgbClr val="90C226"/>
                </a:solidFill>
                <a:latin typeface="Calibri" panose="020F0502020204030204" pitchFamily="34" charset="0"/>
                <a:ea typeface="Calibri" panose="020F0502020204030204" pitchFamily="34" charset="0"/>
                <a:cs typeface="Times New Roman" panose="02020603050405020304" pitchFamily="18" charset="0"/>
              </a:rPr>
              <a:t>Stap 2</a:t>
            </a:r>
          </a:p>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-Beschrijf je analyse in een paar zinnen</a:t>
            </a:r>
          </a:p>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-Formuleer 2 tot 4 doelen (SMART)</a:t>
            </a:r>
          </a:p>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-Beschrijf een Plan van Aanpak</a:t>
            </a:r>
          </a:p>
          <a:p>
            <a:r>
              <a:rPr lang="nl-NL" sz="3600" dirty="0">
                <a:solidFill>
                  <a:srgbClr val="90C226"/>
                </a:solidFill>
                <a:latin typeface="Calibri" panose="020F0502020204030204" pitchFamily="34" charset="0"/>
                <a:ea typeface="Calibri" panose="020F0502020204030204" pitchFamily="34" charset="0"/>
                <a:cs typeface="Times New Roman" panose="02020603050405020304" pitchFamily="18" charset="0"/>
              </a:rPr>
              <a:t>-Beschrijf hoe, wanneer en met wie je gaat evalueren.</a:t>
            </a:r>
          </a:p>
        </p:txBody>
      </p:sp>
    </p:spTree>
    <p:extLst>
      <p:ext uri="{BB962C8B-B14F-4D97-AF65-F5344CB8AC3E}">
        <p14:creationId xmlns:p14="http://schemas.microsoft.com/office/powerpoint/2010/main" val="1826690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283055-CFB5-4971-AC4A-3B15167E0B27}"/>
              </a:ext>
            </a:extLst>
          </p:cNvPr>
          <p:cNvSpPr>
            <a:spLocks noGrp="1"/>
          </p:cNvSpPr>
          <p:nvPr>
            <p:ph type="title"/>
          </p:nvPr>
        </p:nvSpPr>
        <p:spPr/>
        <p:txBody>
          <a:bodyPr>
            <a:normAutofit fontScale="90000"/>
          </a:bodyPr>
          <a:lstStyle/>
          <a:p>
            <a:r>
              <a:rPr lang="nl-NL" b="1" dirty="0"/>
              <a:t>Eindopdracht:</a:t>
            </a:r>
            <a:br>
              <a:rPr lang="nl-NL" dirty="0"/>
            </a:br>
            <a:br>
              <a:rPr lang="nl-NL" dirty="0"/>
            </a:br>
            <a:r>
              <a:rPr lang="nl-NL" dirty="0"/>
              <a:t>Een verslag met daarin:</a:t>
            </a:r>
            <a:br>
              <a:rPr lang="nl-NL" dirty="0"/>
            </a:br>
            <a:r>
              <a:rPr lang="nl-NL" dirty="0"/>
              <a:t>- opdrachten uit de les</a:t>
            </a:r>
            <a:br>
              <a:rPr lang="nl-NL" dirty="0"/>
            </a:br>
            <a:r>
              <a:rPr lang="nl-NL" dirty="0"/>
              <a:t>- 4 ondersteuningsplannen </a:t>
            </a:r>
            <a:br>
              <a:rPr lang="nl-NL" dirty="0"/>
            </a:br>
            <a:r>
              <a:rPr lang="nl-NL" dirty="0"/>
              <a:t>+</a:t>
            </a:r>
            <a:br>
              <a:rPr lang="nl-NL" dirty="0"/>
            </a:br>
            <a:r>
              <a:rPr lang="nl-NL" dirty="0"/>
              <a:t>- een korte presentatie van 15 minuten voor 3 medestudenten (groepjes van 4 studenten).</a:t>
            </a:r>
            <a:br>
              <a:rPr lang="nl-NL" dirty="0"/>
            </a:br>
            <a:r>
              <a:rPr lang="nl-NL" dirty="0"/>
              <a:t>-verslag van de presentaties (eigen + 3 medestudenten)</a:t>
            </a:r>
            <a:br>
              <a:rPr lang="nl-NL" dirty="0"/>
            </a:br>
            <a:br>
              <a:rPr lang="nl-NL" dirty="0"/>
            </a:br>
            <a:r>
              <a:rPr lang="nl-NL" dirty="0"/>
              <a:t>Inleveren via It’s Learning</a:t>
            </a:r>
          </a:p>
        </p:txBody>
      </p:sp>
    </p:spTree>
    <p:extLst>
      <p:ext uri="{BB962C8B-B14F-4D97-AF65-F5344CB8AC3E}">
        <p14:creationId xmlns:p14="http://schemas.microsoft.com/office/powerpoint/2010/main" val="2338860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9E180-70BA-428C-B58F-A52616E4FDE7}"/>
              </a:ext>
            </a:extLst>
          </p:cNvPr>
          <p:cNvSpPr>
            <a:spLocks noGrp="1"/>
          </p:cNvSpPr>
          <p:nvPr>
            <p:ph type="title"/>
          </p:nvPr>
        </p:nvSpPr>
        <p:spPr>
          <a:xfrm>
            <a:off x="719537" y="637736"/>
            <a:ext cx="8596668" cy="1320800"/>
          </a:xfrm>
        </p:spPr>
        <p:txBody>
          <a:bodyPr>
            <a:normAutofit fontScale="90000"/>
          </a:bodyPr>
          <a:lstStyle/>
          <a:p>
            <a:r>
              <a:rPr lang="nl-NL" dirty="0"/>
              <a:t>Opdracht in de les:</a:t>
            </a:r>
            <a:br>
              <a:rPr lang="nl-NL" dirty="0"/>
            </a:br>
            <a:br>
              <a:rPr lang="nl-NL" dirty="0"/>
            </a:br>
            <a:r>
              <a:rPr lang="nl-NL" sz="3100" dirty="0"/>
              <a:t>Een ondersteuningsplan schrijven en evalueren valt onder methodisch handelen.</a:t>
            </a:r>
            <a:br>
              <a:rPr lang="nl-NL" sz="3100" dirty="0"/>
            </a:br>
            <a:br>
              <a:rPr lang="nl-NL" sz="3100" dirty="0"/>
            </a:br>
            <a:r>
              <a:rPr lang="nl-NL" sz="3100" dirty="0"/>
              <a:t>1. Wat versta jij onder methodisch handelen?</a:t>
            </a:r>
            <a:br>
              <a:rPr lang="nl-NL" sz="3100" dirty="0"/>
            </a:br>
            <a:br>
              <a:rPr lang="nl-NL" sz="3100" dirty="0"/>
            </a:br>
            <a:r>
              <a:rPr lang="nl-NL" sz="3100" dirty="0"/>
              <a:t>2. Hoe wordt er op jouw stageplek methodisch gehandeld? Beschrijf dit in eigen woorden.</a:t>
            </a:r>
            <a:br>
              <a:rPr lang="nl-NL" sz="3100" dirty="0"/>
            </a:br>
            <a:br>
              <a:rPr lang="nl-NL" sz="3100" dirty="0"/>
            </a:br>
            <a:r>
              <a:rPr lang="nl-NL" sz="3100" dirty="0"/>
              <a:t>3. Wie is er verantwoordelijk voor het schrijven en evalueren van een ondersteuningsplan? Beschrijf dit in eigen woorden.</a:t>
            </a:r>
          </a:p>
        </p:txBody>
      </p:sp>
    </p:spTree>
    <p:extLst>
      <p:ext uri="{BB962C8B-B14F-4D97-AF65-F5344CB8AC3E}">
        <p14:creationId xmlns:p14="http://schemas.microsoft.com/office/powerpoint/2010/main" val="978912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1235353" y="1606333"/>
            <a:ext cx="8596668" cy="1320800"/>
          </a:xfrm>
        </p:spPr>
        <p:txBody>
          <a:bodyPr>
            <a:normAutofit fontScale="90000"/>
          </a:bodyPr>
          <a:lstStyle/>
          <a:p>
            <a:br>
              <a:rPr lang="nl-NL" sz="4900" b="1" dirty="0"/>
            </a:br>
            <a:r>
              <a:rPr lang="nl-NL" sz="4900" b="1" dirty="0"/>
              <a:t>Wat was ook alweer de omschrijving van een ondersteuningsplan?</a:t>
            </a:r>
            <a:br>
              <a:rPr lang="nl-NL" b="1" dirty="0"/>
            </a:br>
            <a:br>
              <a:rPr lang="nl-NL" b="1" dirty="0"/>
            </a:br>
            <a:br>
              <a:rPr lang="nl-NL" b="1" dirty="0"/>
            </a:br>
            <a:br>
              <a:rPr lang="nl-NL" b="1" dirty="0"/>
            </a:br>
            <a:endParaRPr lang="nl-NL" dirty="0"/>
          </a:p>
        </p:txBody>
      </p:sp>
    </p:spTree>
    <p:extLst>
      <p:ext uri="{BB962C8B-B14F-4D97-AF65-F5344CB8AC3E}">
        <p14:creationId xmlns:p14="http://schemas.microsoft.com/office/powerpoint/2010/main" val="184001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1021212" y="1260111"/>
            <a:ext cx="8596668" cy="1320800"/>
          </a:xfrm>
        </p:spPr>
        <p:txBody>
          <a:bodyPr>
            <a:normAutofit fontScale="90000"/>
          </a:bodyPr>
          <a:lstStyle/>
          <a:p>
            <a:br>
              <a:rPr lang="nl-NL" sz="4900" b="1" dirty="0"/>
            </a:br>
            <a:r>
              <a:rPr lang="nl-NL" sz="4900" b="1" dirty="0"/>
              <a:t>Een document waarin het actuele beeld en het perspectief van de client worden beschreven.</a:t>
            </a:r>
            <a:br>
              <a:rPr lang="nl-NL" sz="4900" b="1" dirty="0"/>
            </a:br>
            <a:r>
              <a:rPr lang="nl-NL" sz="1800" b="1" dirty="0"/>
              <a:t>(Bron: Zo maak je een ondersteuningsplan, 2016, Noordhoff Uitgevers)</a:t>
            </a:r>
            <a:br>
              <a:rPr lang="nl-NL" b="1" dirty="0"/>
            </a:br>
            <a:br>
              <a:rPr lang="nl-NL" b="1" dirty="0"/>
            </a:br>
            <a:br>
              <a:rPr lang="nl-NL" b="1" dirty="0"/>
            </a:br>
            <a:br>
              <a:rPr lang="nl-NL" b="1" dirty="0"/>
            </a:br>
            <a:endParaRPr lang="nl-NL" dirty="0"/>
          </a:p>
        </p:txBody>
      </p:sp>
    </p:spTree>
    <p:extLst>
      <p:ext uri="{BB962C8B-B14F-4D97-AF65-F5344CB8AC3E}">
        <p14:creationId xmlns:p14="http://schemas.microsoft.com/office/powerpoint/2010/main" val="386116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48492" y="1483631"/>
            <a:ext cx="8596668" cy="1320800"/>
          </a:xfrm>
        </p:spPr>
        <p:txBody>
          <a:bodyPr>
            <a:normAutofit fontScale="90000"/>
          </a:bodyPr>
          <a:lstStyle/>
          <a:p>
            <a:br>
              <a:rPr lang="nl-NL" sz="4900" b="1" dirty="0"/>
            </a:br>
            <a:r>
              <a:rPr lang="nl-NL" sz="4000" b="1" dirty="0"/>
              <a:t>Een schriftelijke weergave van het geheel van afspraken met de client en doelen in de ondersteuning en de professionele mogelijkheden van de zorgaanbieder.</a:t>
            </a:r>
            <a:br>
              <a:rPr lang="nl-NL" sz="4000" b="1" dirty="0"/>
            </a:br>
            <a:r>
              <a:rPr lang="nl-NL" sz="1800" b="1" dirty="0"/>
              <a:t>(Bron: Zo maak je een ondersteuningsplan, 2016, Noordhoff Uitgevers)</a:t>
            </a:r>
            <a:br>
              <a:rPr lang="nl-NL" b="1" dirty="0"/>
            </a:br>
            <a:br>
              <a:rPr lang="nl-NL" b="1" dirty="0"/>
            </a:br>
            <a:br>
              <a:rPr lang="nl-NL" b="1" dirty="0"/>
            </a:br>
            <a:br>
              <a:rPr lang="nl-NL" b="1" dirty="0"/>
            </a:br>
            <a:endParaRPr lang="nl-NL" dirty="0"/>
          </a:p>
        </p:txBody>
      </p:sp>
    </p:spTree>
    <p:extLst>
      <p:ext uri="{BB962C8B-B14F-4D97-AF65-F5344CB8AC3E}">
        <p14:creationId xmlns:p14="http://schemas.microsoft.com/office/powerpoint/2010/main" val="271150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1150948" y="2768600"/>
            <a:ext cx="8596668" cy="1320800"/>
          </a:xfrm>
        </p:spPr>
        <p:txBody>
          <a:bodyPr>
            <a:normAutofit fontScale="90000"/>
          </a:bodyPr>
          <a:lstStyle/>
          <a:p>
            <a:r>
              <a:rPr lang="nl-NL" sz="4000" b="1" dirty="0"/>
              <a:t>Wat is het doel van een ondersteuningsplan?</a:t>
            </a:r>
            <a:br>
              <a:rPr lang="nl-NL" sz="4000" b="1" dirty="0"/>
            </a:br>
            <a:br>
              <a:rPr lang="nl-NL" sz="4000" b="1" dirty="0"/>
            </a:br>
            <a:br>
              <a:rPr lang="nl-NL" b="1" dirty="0"/>
            </a:br>
            <a:br>
              <a:rPr lang="nl-NL" b="1" dirty="0"/>
            </a:br>
            <a:endParaRPr lang="nl-NL" dirty="0"/>
          </a:p>
        </p:txBody>
      </p:sp>
    </p:spTree>
    <p:extLst>
      <p:ext uri="{BB962C8B-B14F-4D97-AF65-F5344CB8AC3E}">
        <p14:creationId xmlns:p14="http://schemas.microsoft.com/office/powerpoint/2010/main" val="218408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708597" y="239542"/>
            <a:ext cx="9021369" cy="1320800"/>
          </a:xfrm>
        </p:spPr>
        <p:txBody>
          <a:bodyPr>
            <a:normAutofit fontScale="90000"/>
          </a:bodyPr>
          <a:lstStyle/>
          <a:p>
            <a:br>
              <a:rPr lang="nl-NL" sz="4000" b="1" dirty="0"/>
            </a:br>
            <a:r>
              <a:rPr lang="nl-NL" sz="4000" b="1" dirty="0"/>
              <a:t>1. het beschrijven van wat een client in zijn specifieke situatie nodig heeft,</a:t>
            </a:r>
            <a:br>
              <a:rPr lang="nl-NL" sz="4000" b="1" dirty="0"/>
            </a:br>
            <a:br>
              <a:rPr lang="nl-NL" sz="4000" b="1" dirty="0"/>
            </a:br>
            <a:r>
              <a:rPr lang="nl-NL" sz="4000" b="1" dirty="0"/>
              <a:t>2. bijdragen aan verbetering v.d. kwaliteit van zijn bestaan,</a:t>
            </a:r>
            <a:br>
              <a:rPr lang="nl-NL" sz="4000" b="1" dirty="0"/>
            </a:br>
            <a:br>
              <a:rPr lang="nl-NL" sz="4000" b="1" dirty="0"/>
            </a:br>
            <a:r>
              <a:rPr lang="nl-NL" sz="4000" b="1" dirty="0"/>
              <a:t>3. de client helpen bij meer regie krijgen over zijn eigen leven en over de geboden ondersteuning.</a:t>
            </a:r>
            <a:br>
              <a:rPr lang="nl-NL" sz="4000" b="1" dirty="0"/>
            </a:br>
            <a:r>
              <a:rPr lang="nl-NL" sz="1800" b="1" dirty="0">
                <a:solidFill>
                  <a:srgbClr val="90C226"/>
                </a:solidFill>
              </a:rPr>
              <a:t>(Bron: Zo maak je een ondersteuningsplan, 2016, Noordhoff Uitgevers)</a:t>
            </a:r>
            <a:br>
              <a:rPr lang="nl-NL" b="1" dirty="0">
                <a:solidFill>
                  <a:srgbClr val="90C226"/>
                </a:solidFill>
              </a:rPr>
            </a:br>
            <a:br>
              <a:rPr lang="nl-NL" b="1" dirty="0">
                <a:solidFill>
                  <a:srgbClr val="90C226"/>
                </a:solidFill>
              </a:rPr>
            </a:br>
            <a:br>
              <a:rPr lang="nl-NL" sz="4000" b="1" dirty="0"/>
            </a:br>
            <a:br>
              <a:rPr lang="nl-NL" sz="4000" b="1" dirty="0"/>
            </a:br>
            <a:br>
              <a:rPr lang="nl-NL" sz="4000" b="1" dirty="0"/>
            </a:br>
            <a:br>
              <a:rPr lang="nl-NL" b="1" dirty="0"/>
            </a:br>
            <a:br>
              <a:rPr lang="nl-NL" b="1" dirty="0"/>
            </a:br>
            <a:endParaRPr lang="nl-NL" dirty="0"/>
          </a:p>
        </p:txBody>
      </p:sp>
    </p:spTree>
    <p:extLst>
      <p:ext uri="{BB962C8B-B14F-4D97-AF65-F5344CB8AC3E}">
        <p14:creationId xmlns:p14="http://schemas.microsoft.com/office/powerpoint/2010/main" val="22542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710E-A853-48D0-B32D-2202D66CB63F}"/>
              </a:ext>
            </a:extLst>
          </p:cNvPr>
          <p:cNvSpPr>
            <a:spLocks noGrp="1"/>
          </p:cNvSpPr>
          <p:nvPr>
            <p:ph type="title"/>
          </p:nvPr>
        </p:nvSpPr>
        <p:spPr>
          <a:xfrm>
            <a:off x="881317" y="1631462"/>
            <a:ext cx="9021369" cy="1320800"/>
          </a:xfrm>
        </p:spPr>
        <p:txBody>
          <a:bodyPr>
            <a:normAutofit fontScale="90000"/>
          </a:bodyPr>
          <a:lstStyle/>
          <a:p>
            <a:br>
              <a:rPr lang="nl-NL" sz="4000" b="1" dirty="0"/>
            </a:br>
            <a:r>
              <a:rPr lang="nl-NL" sz="4000" b="1" dirty="0"/>
              <a:t>Methodisch handelen versus methodische cyclus?</a:t>
            </a:r>
            <a:br>
              <a:rPr lang="nl-NL" sz="4000" b="1" dirty="0"/>
            </a:br>
            <a:br>
              <a:rPr lang="nl-NL" sz="4000" b="1" dirty="0"/>
            </a:br>
            <a:r>
              <a:rPr lang="nl-NL" sz="4000" b="1" dirty="0"/>
              <a:t>Wat zou het verschil zijn?</a:t>
            </a:r>
            <a:br>
              <a:rPr lang="nl-NL" b="1" dirty="0">
                <a:solidFill>
                  <a:srgbClr val="90C226"/>
                </a:solidFill>
              </a:rPr>
            </a:br>
            <a:br>
              <a:rPr lang="nl-NL" b="1" dirty="0">
                <a:solidFill>
                  <a:srgbClr val="90C226"/>
                </a:solidFill>
              </a:rPr>
            </a:br>
            <a:br>
              <a:rPr lang="nl-NL" sz="4000" b="1" dirty="0"/>
            </a:br>
            <a:br>
              <a:rPr lang="nl-NL" sz="4000" b="1" dirty="0"/>
            </a:br>
            <a:br>
              <a:rPr lang="nl-NL" sz="4000" b="1" dirty="0"/>
            </a:br>
            <a:br>
              <a:rPr lang="nl-NL" b="1" dirty="0"/>
            </a:br>
            <a:br>
              <a:rPr lang="nl-NL" b="1" dirty="0"/>
            </a:br>
            <a:endParaRPr lang="nl-NL" dirty="0"/>
          </a:p>
        </p:txBody>
      </p:sp>
    </p:spTree>
    <p:extLst>
      <p:ext uri="{BB962C8B-B14F-4D97-AF65-F5344CB8AC3E}">
        <p14:creationId xmlns:p14="http://schemas.microsoft.com/office/powerpoint/2010/main" val="31160906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7" ma:contentTypeDescription="Een nieuw document maken." ma:contentTypeScope="" ma:versionID="bb53c9d3575e7dfb5a0c2c4809ca6aa8">
  <xsd:schema xmlns:xsd="http://www.w3.org/2001/XMLSchema" xmlns:xs="http://www.w3.org/2001/XMLSchema" xmlns:p="http://schemas.microsoft.com/office/2006/metadata/properties" xmlns:ns3="ee5ad45f-5c26-4269-94b9-a38f6ca33220" targetNamespace="http://schemas.microsoft.com/office/2006/metadata/properties" ma:root="true" ma:fieldsID="3d3142cf65383345f5ff64424e2c1cc9" ns3:_="">
    <xsd:import namespace="ee5ad45f-5c26-4269-94b9-a38f6ca3322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2A0EC2-78F1-4E4F-9228-D6CE61783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2542C5-AA4C-4AEB-81EB-8001D403DA48}">
  <ds:schemaRefs>
    <ds:schemaRef ds:uri="http://purl.org/dc/terms/"/>
    <ds:schemaRef ds:uri="http://schemas.openxmlformats.org/package/2006/metadata/core-properties"/>
    <ds:schemaRef ds:uri="ee5ad45f-5c26-4269-94b9-a38f6ca33220"/>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3750B3E-1169-4B1C-A054-70A92E0AA0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658</TotalTime>
  <Words>543</Words>
  <Application>Microsoft Office PowerPoint</Application>
  <PresentationFormat>Breedbeeld</PresentationFormat>
  <Paragraphs>125</Paragraphs>
  <Slides>35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35</vt:i4>
      </vt:variant>
    </vt:vector>
  </HeadingPairs>
  <TitlesOfParts>
    <vt:vector size="40" baseType="lpstr">
      <vt:lpstr>Arial</vt:lpstr>
      <vt:lpstr>Calibri</vt:lpstr>
      <vt:lpstr>Trebuchet MS</vt:lpstr>
      <vt:lpstr>Wingdings 3</vt:lpstr>
      <vt:lpstr>Facet</vt:lpstr>
      <vt:lpstr>BO1 Het ondersteuningsplan -  schrijven en evalueren</vt:lpstr>
      <vt:lpstr> Planning van de periode:    </vt:lpstr>
      <vt:lpstr> Planning van les 2:  9:00 uur Opstart + A&amp;A  9:10 uur Terugblik naar vorige week  9:15 uur Introductie op het thema ‘rapporteren’  9:30 uur Opdracht in de les  9:45 uur Uitwerken casus A  10:30 uur: Einde les</vt:lpstr>
      <vt:lpstr> Wat was ook alweer de omschrijving van een ondersteuningsplan?    </vt:lpstr>
      <vt:lpstr> Een document waarin het actuele beeld en het perspectief van de client worden beschreven. (Bron: Zo maak je een ondersteuningsplan, 2016, Noordhoff Uitgevers)    </vt:lpstr>
      <vt:lpstr> Een schriftelijke weergave van het geheel van afspraken met de client en doelen in de ondersteuning en de professionele mogelijkheden van de zorgaanbieder. (Bron: Zo maak je een ondersteuningsplan, 2016, Noordhoff Uitgevers)    </vt:lpstr>
      <vt:lpstr>Wat is het doel van een ondersteuningsplan?    </vt:lpstr>
      <vt:lpstr> 1. het beschrijven van wat een client in zijn specifieke situatie nodig heeft,  2. bijdragen aan verbetering v.d. kwaliteit van zijn bestaan,  3. de client helpen bij meer regie krijgen over zijn eigen leven en over de geboden ondersteuning. (Bron: Zo maak je een ondersteuningsplan, 2016, Noordhoff Uitgevers)       </vt:lpstr>
      <vt:lpstr> Methodisch handelen versus methodische cyclus?  Wat zou het verschil zijn?       </vt:lpstr>
      <vt:lpstr> Methodisch handelen is een cyclisch proces (=voortdurend in beweging).  Je stemt je handelen voortdurend af op de wensen, mogelijkheden en het niveau van de client en bekijkt of je handelen bijgesteld moet worden.      </vt:lpstr>
      <vt:lpstr>  De methodische cyclus van een ondersteuningsplan kent een aantal fasen.  Welke?        </vt:lpstr>
      <vt:lpstr>  Een methodische cyclus:  oriëntatie diagnose -vraagbepaling -doelformulering  planning uitvoering evaluatie        </vt:lpstr>
      <vt:lpstr>  Een methodische cyclus wordt ook wel regulatieve cyclus genoemd = omdat de cyclus de mogelijkheden biedt om het denken en handelen te reguleren (=regelen).        </vt:lpstr>
      <vt:lpstr> Even weer terug naar jullie examens:  Exameneenheid C    </vt:lpstr>
      <vt:lpstr> Rapporteren = is het vastleggen van informatie rondom een cliënt.   Op papier of  In elektronisch cliëntendossier.  Je kan zowel mondeling als schriftelijke rapporteren                                           Wanneer pas je wat toe? </vt:lpstr>
      <vt:lpstr> Wat zijn de functies van een zorgdossier?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Eindopdracht:  Een verslag met daarin: - opdrachten uit de les - 4 ondersteuningsplannen  + - een korte presentatie van 15 minuten voor 3 medestudenten (groepjes van 4 studenten). -verslag van de presentaties (eigen + 3 medestudenten)  Inleveren via It’s Learning</vt:lpstr>
      <vt:lpstr>Opdracht in de les:  Een ondersteuningsplan schrijven en evalueren valt onder methodisch handelen.  1. Wat versta jij onder methodisch handelen?  2. Hoe wordt er op jouw stageplek methodisch gehandeld? Beschrijf dit in eigen woorden.  3. Wie is er verantwoordelijk voor het schrijven en evalueren van een ondersteuningsplan? Beschrijf dit in eigen woorden.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BO1 Het ondersteuningsplan</dc:title>
  <dc:creator>Mariëlle  Huisman</dc:creator>
  <cp:lastModifiedBy>Mariëlle  Huisman</cp:lastModifiedBy>
  <cp:revision>2</cp:revision>
  <dcterms:created xsi:type="dcterms:W3CDTF">2019-09-02T08:34:59Z</dcterms:created>
  <dcterms:modified xsi:type="dcterms:W3CDTF">2019-09-16T11:33:21Z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0x0101003C1429BF1A67E641B09F2EAAF27E91D3</vt:lpwstr>
  </property>
</Properties>
</file>